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81" r:id="rId2"/>
    <p:sldId id="258" r:id="rId3"/>
    <p:sldId id="26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9" r:id="rId20"/>
    <p:sldId id="280" r:id="rId21"/>
    <p:sldId id="285" r:id="rId22"/>
    <p:sldId id="286" r:id="rId23"/>
    <p:sldId id="287" r:id="rId24"/>
    <p:sldId id="288" r:id="rId25"/>
    <p:sldId id="289" r:id="rId26"/>
    <p:sldId id="291" r:id="rId27"/>
    <p:sldId id="29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87"/>
    <p:restoredTop sz="94726"/>
  </p:normalViewPr>
  <p:slideViewPr>
    <p:cSldViewPr snapToGrid="0">
      <p:cViewPr varScale="1">
        <p:scale>
          <a:sx n="105" d="100"/>
          <a:sy n="105" d="100"/>
        </p:scale>
        <p:origin x="200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4T07:03:22.53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1600 497 24575,'-11'-11'0,"1"1"0,-8 0 0,6 3 0,-10-4 0,-6-1 0,7 3 0,-32-10 0,26 10 0,-32-10 0,32 10 0,-14-5 0,0 0 0,14 5 0,-10-4 0,-3 0 0,18 1 0,-19-3 0,-9-3 0,22 9 0,-22-5 0,28 9 0,-19-7 0,14 9 0,-14-10 0,23 13 0,-14-12 0,15 10 0,-11-10 0,11 12 0,-1-7 0,0 4 0,-22-6 0,22 5 0,-22-4 0,26 7 0,-3-2 0,5 0 0,2 2 0,-11-5 0,13 3 0,-10-2 0,9 3 0,3 0 0,-6-2 0,3 1 0,-8-3 0,3 2 0,-7-3 0,8 4 0,-9-4 0,9 3 0,-4 0 0,8-1 0,-3 5 0,3-5 0,-4 1 0,0 1 0,1-3 0,-5 2 0,3 0 0,-7-2 0,7 5 0,-2-5 0,6 5 0,-2-2 0,6 1 0,-5 2 0,5-3 0,-6 0 0,3 0 0,-4-1 0,-4-2 0,3 6 0,1-4 0,1 1 0,6 3 0,0-5 0,1 4 0,5 1 0,-3 3 0,3 2 0,0 3 0,0-2 0,0 3 0,0-4 0,0 0 0,0 0 0,0 4 0,0-3 0,0 10 0,0-9 0,3 5 0,-3-3 0,5-3 0,-5 2 0,3-3 0,-1 0 0,-2 0 0,3 1 0,-3-1 0,2-2 0,-1 4 0,3-3 0,-3 5 0,1-4 0,0-2 0,-1 1 0,1-1 0,0 2 0,-1 0 0,4 0 0,-5 0 0,5 4 0,-4-3 0,4 2 0,-4-3 0,1 1 0,0-1 0,-1 0 0,1 0 0,0-2 0,-1 1 0,1-1 0,0 2 0,-1 0 0,3 1 0,-3 2 0,1-2 0,1 0 0,-3-4 0,2-2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4T07:03:22.53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1 105 24575,'8'-5'0,"3"2"0,-5-1 0,5 0 0,-5 1 0,6-2 0,-6 4 0,2-4 0,-3 4 0,1-1 0,-1 0 0,0 1 0,0-3 0,0 3 0,0-1 0,-2-1 0,2 3 0,-2-3 0,2 3 0,0-2 0,0 2 0,0-3 0,0 3 0,0-2 0,0 1 0,4-1 0,0-1 0,0 3 0,3-6 0,-6 5 0,2-2 0,-5 1 0,2 2 0,-2-3 0,5 0 0,1 3 0,1-3 0,1 0 0,-5 2 0,3-4 0,-4 5 0,0-3 0,0 3 0,0 0 0,-2-2 0,2 2 0,-3-3 0,4 3 0,-1-2 0,0 1 0,0-1 0,-2 2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4T07:03:22.53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24575,'3'8'0,"0"3"0,4 7 0,-1-6 0,-2 19 0,1-23 0,-5 18 0,5-19 0,-5 5 0,3-6 0,-3-1 0,0 0 0,2 0 0,-1 0 0,1 0 0,-2 0 0,3 8 0,-2-8 0,2 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5F761B-4F39-1141-9ED7-53C0F9218666}" type="datetimeFigureOut">
              <a:rPr lang="en-US" smtClean="0"/>
              <a:t>3/23/25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CFD3D-5766-1046-9CFB-E0C2E5685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52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E5CA0-B422-0D40-B510-1B52E55237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662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E5CA0-B422-0D40-B510-1B52E55237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12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E5CA0-B422-0D40-B510-1B52E552372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04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E5CA0-B422-0D40-B510-1B52E552372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894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E5CA0-B422-0D40-B510-1B52E552372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704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5296E-CACC-23C3-7EE8-F220C02585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56A345-E908-0AE0-6F26-CD4FABC556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BCEA5-5701-80D8-CF63-D38D1D0A9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10594-42E4-EC42-A4F7-4C48137C186E}" type="datetimeFigureOut">
              <a:rPr lang="en-US" smtClean="0"/>
              <a:t>3/23/25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3A366-CAD7-81C0-CBD9-208C20C62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7D62D-72EE-DB15-5504-3BF5B9F00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CC01-D643-9F48-A4B9-87EFE6065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824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0E5CE-585B-64A3-D3C0-124B9FF75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9C4F40-61E3-6854-E848-7F71DD6C0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E360E-F71F-FCBB-0EFE-90844A7F9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10594-42E4-EC42-A4F7-4C48137C186E}" type="datetimeFigureOut">
              <a:rPr lang="en-US" smtClean="0"/>
              <a:t>3/23/25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FFCD0-1C11-7BDA-E0CF-5641D8113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DFAC79-0243-0C9A-48E8-5EEF253F3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CC01-D643-9F48-A4B9-87EFE6065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720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FB4B04-AED1-C6E5-80F4-8416642CBA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5905BB-7DB7-801A-9B56-4591C64C64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0A15F-0ED2-B067-AFC3-D09958A74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10594-42E4-EC42-A4F7-4C48137C186E}" type="datetimeFigureOut">
              <a:rPr lang="en-US" smtClean="0"/>
              <a:t>3/23/25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03061-210D-671B-E517-395518DD7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C1CAC-3F30-7852-247C-E85994E0A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CC01-D643-9F48-A4B9-87EFE6065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076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FDB22-83B9-E79D-1542-C96DCE92F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10774-AFB6-319C-F50E-87B4AA0D7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27F2F-6C70-D7B1-E4C6-CC63BFC77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10594-42E4-EC42-A4F7-4C48137C186E}" type="datetimeFigureOut">
              <a:rPr lang="en-US" smtClean="0"/>
              <a:t>3/23/25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58764-D92C-B945-1DBA-A51CF6FFE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AA2D2-1669-9D05-5D7B-D5B9E0EC1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CC01-D643-9F48-A4B9-87EFE6065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605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5309D-1FA5-2F81-234B-07DB48557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A054EF-9047-AA20-9BA1-E85F82ADD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A8C71-3D07-405E-F299-70A549404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10594-42E4-EC42-A4F7-4C48137C186E}" type="datetimeFigureOut">
              <a:rPr lang="en-US" smtClean="0"/>
              <a:t>3/23/25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46B58-4D76-B1BA-693D-B8130362B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A61CC-DD50-C668-E718-5783377B8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CC01-D643-9F48-A4B9-87EFE6065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400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D992F-53E5-927B-0323-EC97B98A7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B98CE-EFEB-E0B7-C14A-9E55B7BD5E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42C263-D1EE-1525-AEB4-06BD3F9021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2FC594-8BD8-5A17-4E92-4CA5946CD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10594-42E4-EC42-A4F7-4C48137C186E}" type="datetimeFigureOut">
              <a:rPr lang="en-US" smtClean="0"/>
              <a:t>3/23/25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3A43E0-B10E-99EE-C0C7-0BDE31D6B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82A74C-C884-3133-1771-57D86C771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CC01-D643-9F48-A4B9-87EFE6065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06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99671-0E48-4D74-72E4-417943020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66C98-60B3-1F44-500E-BCF475D02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597E68-0563-414D-5840-3D842C6731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4FAAB5-96B2-1BB0-C379-A3D0197A2A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4BAB8E-DFF3-8583-8FF9-300397E34D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AB00D6-0198-E790-01CD-9EC4DCA64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10594-42E4-EC42-A4F7-4C48137C186E}" type="datetimeFigureOut">
              <a:rPr lang="en-US" smtClean="0"/>
              <a:t>3/23/25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F5FC86-5BC1-CE67-C8FC-2FA80D669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17662B-ADAF-EEA3-72CF-B9FA09ACC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CC01-D643-9F48-A4B9-87EFE6065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738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9714A-F746-1DFC-EAD8-15C8DCDC7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2F4C3F-472D-9832-33CA-1C36F09F7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10594-42E4-EC42-A4F7-4C48137C186E}" type="datetimeFigureOut">
              <a:rPr lang="en-US" smtClean="0"/>
              <a:t>3/23/25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984E4-9997-9DC0-F505-5A97A8E24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D6E1BD-A6FF-665D-B332-60B0DCA84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CC01-D643-9F48-A4B9-87EFE6065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78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A3B9FB-A634-E3AF-298B-6ACB6D25D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10594-42E4-EC42-A4F7-4C48137C186E}" type="datetimeFigureOut">
              <a:rPr lang="en-US" smtClean="0"/>
              <a:t>3/23/25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DE777D-8731-809D-5160-1A9BEF2F8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B1467-2989-EF00-6AAB-41F123234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CC01-D643-9F48-A4B9-87EFE6065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744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6F8D1-EBD0-3A65-E3F7-C6C524562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B1092-5585-3150-EA44-3B6FAF3E5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46E3EC-805E-AB83-0E15-61C5B40771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5BFFBA-9336-76E7-591A-E07151F50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10594-42E4-EC42-A4F7-4C48137C186E}" type="datetimeFigureOut">
              <a:rPr lang="en-US" smtClean="0"/>
              <a:t>3/23/25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917BAF-91C8-6F11-0EEE-4BA7536E0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0CBA6D-7411-BF9D-D75F-585ECAADA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CC01-D643-9F48-A4B9-87EFE6065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13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271DE-1409-FAC8-0533-FCE5156E9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24D980-F32D-3BB3-6249-4416B4BE80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AC5C72-D236-AB75-3229-00E41AB91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78331E-9E4B-065C-DF20-B0D084798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10594-42E4-EC42-A4F7-4C48137C186E}" type="datetimeFigureOut">
              <a:rPr lang="en-US" smtClean="0"/>
              <a:t>3/23/25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56198D-67F2-E321-EEB9-81F6A839B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2C46C0-9A69-507A-2E7D-FCA3A01CD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CC01-D643-9F48-A4B9-87EFE6065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4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4680D7-07BB-AA80-C9C9-5F2BA8111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D49233-5797-FC81-ED44-7A3B650DB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51AF3-55F7-F298-518D-66C29800DF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A10594-42E4-EC42-A4F7-4C48137C186E}" type="datetimeFigureOut">
              <a:rPr lang="en-US" smtClean="0"/>
              <a:t>3/23/25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B1F061-B046-1867-4D6C-08120DF4CD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AF0C1-64F7-1401-6434-1F5891D6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5ACC01-D643-9F48-A4B9-87EFE6065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210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180DE06-7362-4888-AADA-7AADD57AC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2501B6-7A36-D2EF-3315-760BA32129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1384" y="679730"/>
            <a:ext cx="4171994" cy="3932729"/>
          </a:xfrm>
        </p:spPr>
        <p:txBody>
          <a:bodyPr>
            <a:normAutofit/>
          </a:bodyPr>
          <a:lstStyle/>
          <a:p>
            <a:pPr algn="l"/>
            <a:r>
              <a:rPr lang="en-US" sz="4200" b="1" dirty="0"/>
              <a:t>Data Management, Table Formatting, and Basic Excel Functions</a:t>
            </a:r>
            <a:br>
              <a:rPr lang="en-US" sz="4200" dirty="0"/>
            </a:br>
            <a:endParaRPr lang="en-US" sz="42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218698" y="2733627"/>
            <a:ext cx="1340409" cy="5777807"/>
            <a:chOff x="329184" y="2"/>
            <a:chExt cx="524256" cy="577780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2"/>
              <a:ext cx="524256" cy="56667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56F81A31-13BA-E90B-DD61-11A22FCD88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31383" y="5227455"/>
            <a:ext cx="3876085" cy="857461"/>
          </a:xfrm>
        </p:spPr>
        <p:txBody>
          <a:bodyPr>
            <a:normAutofit/>
          </a:bodyPr>
          <a:lstStyle/>
          <a:p>
            <a:pPr algn="l"/>
            <a:r>
              <a:rPr lang="en-US" sz="2200"/>
              <a:t>Speaker: Dr. </a:t>
            </a:r>
            <a:r>
              <a:rPr lang="en-US" sz="2200" err="1"/>
              <a:t>Mobasher</a:t>
            </a:r>
            <a:endParaRPr lang="en-US" sz="2200"/>
          </a:p>
          <a:p>
            <a:pPr algn="l"/>
            <a:r>
              <a:rPr lang="en-US" sz="2200" b="1"/>
              <a:t>Course:</a:t>
            </a:r>
            <a:r>
              <a:rPr lang="en-US" sz="2200"/>
              <a:t> Data Visualization</a:t>
            </a:r>
          </a:p>
          <a:p>
            <a:pPr algn="l"/>
            <a:endParaRPr lang="en-US" sz="22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3" y="372533"/>
            <a:ext cx="6116779" cy="60687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n and a book&#10;&#10;AI-generated content may be incorrect.">
            <a:extLst>
              <a:ext uri="{FF2B5EF4-FFF2-40B4-BE49-F238E27FC236}">
                <a16:creationId xmlns:a16="http://schemas.microsoft.com/office/drawing/2014/main" id="{2C46F8AC-F730-0A1B-8AB5-48A4AADC7C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91" r="26046"/>
          <a:stretch/>
        </p:blipFill>
        <p:spPr>
          <a:xfrm>
            <a:off x="1415595" y="612553"/>
            <a:ext cx="4662833" cy="563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2654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33F284-9EE8-06A7-69A8-3E89D3F0B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8236DA-DF3A-47C1-9EE0-5793DDC02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3800" b="1" dirty="0"/>
              <a:t>Filtering Data Without Table Setup</a:t>
            </a:r>
            <a:br>
              <a:rPr lang="en-US" sz="3800" b="1" dirty="0"/>
            </a:br>
            <a:endParaRPr lang="en-US" sz="3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B6E0A-7CBC-43FB-22BE-21C18CAC1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700"/>
              <a:t>You can setup more advance filtering for each column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/>
              <a:t>Steps to Apply Filtering:</a:t>
            </a:r>
            <a:endParaRPr lang="en-US" sz="17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/>
              <a:t>Click on the tab Filter</a:t>
            </a:r>
          </a:p>
          <a:p>
            <a:pPr marL="742950" lvl="1" indent="-285750"/>
            <a:r>
              <a:rPr lang="en-US" sz="1700"/>
              <a:t>Click on the column header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/>
              <a:t>Click on the tab “Choose One”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/>
              <a:t>For numerical columns you have the following filters actions to choose:</a:t>
            </a:r>
          </a:p>
          <a:p>
            <a:pPr marL="980694" lvl="2" indent="-285750"/>
            <a:r>
              <a:rPr lang="en-US" sz="1700"/>
              <a:t>Equals, Does not Equal, Greater Than, Greater Than or Equal to, ….</a:t>
            </a:r>
          </a:p>
          <a:p>
            <a:endParaRPr lang="en-US" sz="170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2D348B3-C591-5579-8891-0259CBE3D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258" y="2484255"/>
            <a:ext cx="2822824" cy="371424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63900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D29295-B268-3C4A-B64D-E0D40DC01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3800" b="1" dirty="0"/>
              <a:t>Hiding and Organizing Columns and Rows</a:t>
            </a:r>
            <a:br>
              <a:rPr lang="en-US" sz="3800" b="1" dirty="0"/>
            </a:br>
            <a:endParaRPr lang="en-US" sz="3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40327-166F-0AD1-39E4-C92436949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Hiding Data:</a:t>
            </a:r>
            <a:endParaRPr lang="en-US" sz="20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Right-click the column or row header and select </a:t>
            </a:r>
            <a:r>
              <a:rPr lang="en-US" sz="2000" b="1"/>
              <a:t>Hide</a:t>
            </a:r>
            <a:r>
              <a:rPr lang="en-US" sz="200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Unhiding Data:</a:t>
            </a:r>
            <a:endParaRPr lang="en-US" sz="20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Select adjacent columns/rows, right-click, and choose </a:t>
            </a:r>
            <a:r>
              <a:rPr lang="en-US" sz="2000" b="1"/>
              <a:t>Unhide</a:t>
            </a:r>
            <a:r>
              <a:rPr lang="en-US" sz="200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Grouping Data:</a:t>
            </a:r>
            <a:endParaRPr lang="en-US" sz="20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Select rows/columns, click </a:t>
            </a:r>
            <a:r>
              <a:rPr lang="en-US" sz="2000" b="1"/>
              <a:t>Data &gt; Group</a:t>
            </a:r>
            <a:r>
              <a:rPr lang="en-US" sz="2000"/>
              <a:t>.</a:t>
            </a:r>
          </a:p>
          <a:p>
            <a:pPr marL="742950" lvl="1" indent="-285750"/>
            <a:r>
              <a:rPr lang="en-US" sz="2000"/>
              <a:t>Grouping helps organize large datasets by collapsing and expanding sections.</a:t>
            </a:r>
          </a:p>
          <a:p>
            <a:pPr marL="742950" lvl="1" indent="-285750"/>
            <a:r>
              <a:rPr lang="en-US" sz="2000"/>
              <a:t>Useful for summarizing data and improving navigation.</a:t>
            </a:r>
          </a:p>
          <a:p>
            <a:pPr marL="742950" lvl="1" indent="-285750"/>
            <a:r>
              <a:rPr lang="en-US" sz="2000"/>
              <a:t>Helps in analyzing specific sections without deleting or hiding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/>
          </a:p>
          <a:p>
            <a:pPr marL="0" indent="0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45496075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C0DE07-4DCF-74E9-BAA9-DA869D12A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3800" b="1" dirty="0"/>
              <a:t>Adjusting and Formatting Text and Cells</a:t>
            </a:r>
            <a:br>
              <a:rPr lang="en-US" sz="3800" b="1" dirty="0"/>
            </a:br>
            <a:endParaRPr lang="en-US" sz="38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550B9-6D6E-88EB-F3E0-51BAFCDF0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/>
              <a:t>Cell Alignment:</a:t>
            </a:r>
            <a:endParaRPr lang="en-US" sz="2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Use </a:t>
            </a:r>
            <a:r>
              <a:rPr lang="en-US" b="1" dirty="0"/>
              <a:t>Home &gt; Alignment</a:t>
            </a:r>
            <a:r>
              <a:rPr lang="en-US" dirty="0"/>
              <a:t> options to adjust text.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/>
              <a:t>Merging Cells:</a:t>
            </a:r>
            <a:endParaRPr lang="en-US" sz="2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Click </a:t>
            </a:r>
            <a:r>
              <a:rPr lang="en-US" b="1" dirty="0"/>
              <a:t>Merge &amp; Center</a:t>
            </a:r>
            <a:r>
              <a:rPr lang="en-US" dirty="0"/>
              <a:t> to combine multiple cells.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/>
              <a:t>Wrap Text:</a:t>
            </a:r>
            <a:endParaRPr lang="en-US" sz="2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Enables </a:t>
            </a:r>
            <a:r>
              <a:rPr lang="en-US" dirty="0"/>
              <a:t>text to fit within a cell.</a:t>
            </a:r>
          </a:p>
          <a:p>
            <a:endParaRPr lang="en-US" sz="240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F76A34-0822-EF46-CAE4-738788BE3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047" y="5019040"/>
            <a:ext cx="3911600" cy="101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965FD1-D558-7877-1097-116576B7EC40}"/>
              </a:ext>
            </a:extLst>
          </p:cNvPr>
          <p:cNvSpPr txBox="1"/>
          <p:nvPr/>
        </p:nvSpPr>
        <p:spPr>
          <a:xfrm>
            <a:off x="7767254" y="4649708"/>
            <a:ext cx="2893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Alignment Options in Excel</a:t>
            </a:r>
          </a:p>
        </p:txBody>
      </p:sp>
    </p:spTree>
    <p:extLst>
      <p:ext uri="{BB962C8B-B14F-4D97-AF65-F5344CB8AC3E}">
        <p14:creationId xmlns:p14="http://schemas.microsoft.com/office/powerpoint/2010/main" val="163316144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A1B3DB-C203-06D5-C655-A2BCD7320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3800" b="1" dirty="0"/>
              <a:t>Introduction to Number Formatting</a:t>
            </a:r>
            <a:br>
              <a:rPr lang="en-US" sz="3800" b="1" dirty="0"/>
            </a:br>
            <a:endParaRPr lang="en-US" sz="3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E8930-7792-3B29-DF14-35943FFA4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Types of Formatting:</a:t>
            </a:r>
            <a:endParaRPr lang="en-US" sz="20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General, Number, Currency, Date, Percentage.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How to Apply:</a:t>
            </a:r>
            <a:endParaRPr lang="en-US" sz="20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Right click on cells (or columns and rows by clicking on the header) and choose </a:t>
            </a:r>
            <a:r>
              <a:rPr lang="en-US" sz="2000" b="1"/>
              <a:t>Format Cells (Ctrl + 1)</a:t>
            </a:r>
            <a:r>
              <a:rPr lang="en-US" sz="2000"/>
              <a:t> from the dropdown.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0E81E7-21EB-F8B0-EBDA-F4F33C947E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3978"/>
          <a:stretch/>
        </p:blipFill>
        <p:spPr>
          <a:xfrm>
            <a:off x="6224591" y="2484255"/>
            <a:ext cx="4524159" cy="371424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63675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865A51-BCB7-6841-F653-F1D2A5F93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3800" b="1" dirty="0"/>
              <a:t>Using the Format Painter Tool</a:t>
            </a:r>
            <a:br>
              <a:rPr lang="en-US" sz="3800" b="1" dirty="0"/>
            </a:br>
            <a:endParaRPr lang="en-US" sz="3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FC82B-B6AF-6D4B-9FBD-0B245DA03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b="1" dirty="0"/>
              <a:t>Steps to Use Format Painter:</a:t>
            </a:r>
            <a:endParaRPr lang="en-US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Select a cell with the desired formatting.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Click </a:t>
            </a:r>
            <a:r>
              <a:rPr lang="en-US" sz="2200" b="1" dirty="0"/>
              <a:t>Format Painter</a:t>
            </a:r>
            <a:r>
              <a:rPr lang="en-US" sz="2200" dirty="0"/>
              <a:t> under the </a:t>
            </a:r>
            <a:r>
              <a:rPr lang="en-US" sz="2200" b="1" dirty="0"/>
              <a:t>Home</a:t>
            </a:r>
            <a:r>
              <a:rPr lang="en-US" sz="2200" dirty="0"/>
              <a:t> tab.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Click on the target cells to apply formatting.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Double-click Format Painter to apply formatting to multiple cells.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Press </a:t>
            </a:r>
            <a:r>
              <a:rPr lang="en-US" sz="2200" b="1" dirty="0"/>
              <a:t>Esc</a:t>
            </a:r>
            <a:r>
              <a:rPr lang="en-US" sz="2200" dirty="0"/>
              <a:t> to exit Format Painter mode.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/>
              <a:t>Applies to:</a:t>
            </a:r>
            <a:endParaRPr lang="en-US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Fonts, size, bold, italics, and number formatting.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Colors, cell styles, and alignment.</a:t>
            </a:r>
          </a:p>
          <a:p>
            <a:endParaRPr lang="en-US" sz="2200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74BA1EA-7F1D-7486-C3BB-85A4F0823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43" y="1808227"/>
            <a:ext cx="1663700" cy="14859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F3E8B0F-DA92-7D72-E048-A600796C1668}"/>
              </a:ext>
            </a:extLst>
          </p:cNvPr>
          <p:cNvGrpSpPr/>
          <p:nvPr/>
        </p:nvGrpSpPr>
        <p:grpSpPr>
          <a:xfrm>
            <a:off x="9468745" y="3047226"/>
            <a:ext cx="593280" cy="230760"/>
            <a:chOff x="9468745" y="3047226"/>
            <a:chExt cx="593280" cy="23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EC0A742-E487-00C3-DCA0-6849BF22DE06}"/>
                    </a:ext>
                  </a:extLst>
                </p14:cNvPr>
                <p14:cNvContentPartPr/>
                <p14:nvPr/>
              </p14:nvContentPartPr>
              <p14:xfrm>
                <a:off x="9486025" y="3098706"/>
                <a:ext cx="576000" cy="179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1EBCBF1-B697-ED0D-3B60-FA9C6F2CAE7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468025" y="3080706"/>
                  <a:ext cx="6116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5619E54-DA5B-9963-BB50-D1C1EEBAEF98}"/>
                    </a:ext>
                  </a:extLst>
                </p14:cNvPr>
                <p14:cNvContentPartPr/>
                <p14:nvPr/>
              </p14:nvContentPartPr>
              <p14:xfrm>
                <a:off x="9476305" y="3047226"/>
                <a:ext cx="116640" cy="38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F4108DF-1167-F2CB-CB84-EC570A5FE42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458665" y="3029226"/>
                  <a:ext cx="1522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9E86FC2-EC21-EAEC-9306-69734C934F7B}"/>
                    </a:ext>
                  </a:extLst>
                </p14:cNvPr>
                <p14:cNvContentPartPr/>
                <p14:nvPr/>
              </p14:nvContentPartPr>
              <p14:xfrm>
                <a:off x="9468745" y="3097986"/>
                <a:ext cx="17640" cy="71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CEB219B-A72D-5229-93DB-6F405B3CEE3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450745" y="3079986"/>
                  <a:ext cx="53280" cy="106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3528358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046C0-7C5B-6BC9-D09C-AB75EC30F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3800" b="1" dirty="0"/>
              <a:t>Conditional Formatting - Basics</a:t>
            </a:r>
            <a:br>
              <a:rPr lang="en-US" sz="3800" b="1" dirty="0"/>
            </a:br>
            <a:endParaRPr lang="en-US" sz="3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9DBEC-6B17-B033-C512-398D61C74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Purpose:</a:t>
            </a:r>
            <a:r>
              <a:rPr lang="en-US" sz="1700" dirty="0"/>
              <a:t> Highlight data trends and insights using visual cues.</a:t>
            </a:r>
            <a:endParaRPr lang="en-US" sz="1700"/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Applying Conditional Formatting:</a:t>
            </a:r>
            <a:endParaRPr lang="en-US" sz="17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Select the range of data.</a:t>
            </a:r>
            <a:endParaRPr lang="en-US" sz="17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Click </a:t>
            </a:r>
            <a:r>
              <a:rPr lang="en-US" sz="1700" b="1" dirty="0"/>
              <a:t>Conditional Formatting</a:t>
            </a:r>
            <a:r>
              <a:rPr lang="en-US" sz="1700" dirty="0"/>
              <a:t> in the </a:t>
            </a:r>
            <a:r>
              <a:rPr lang="en-US" sz="1700" b="1" dirty="0"/>
              <a:t>Home</a:t>
            </a:r>
            <a:r>
              <a:rPr lang="en-US" sz="1700" dirty="0"/>
              <a:t> tab.</a:t>
            </a:r>
            <a:endParaRPr lang="en-US" sz="17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Choose a rule (e.g., Highlight Cells, Top/Bottom, Data Bars, Color Scales).</a:t>
            </a:r>
            <a:endParaRPr lang="en-US" sz="17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Click </a:t>
            </a:r>
            <a:r>
              <a:rPr lang="en-US" sz="1700" b="1" dirty="0"/>
              <a:t>OK</a:t>
            </a:r>
            <a:r>
              <a:rPr lang="en-US" sz="1700" dirty="0"/>
              <a:t> to apply.</a:t>
            </a:r>
            <a:endParaRPr lang="en-US" sz="1700"/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Example:</a:t>
            </a:r>
            <a:r>
              <a:rPr lang="en-US" sz="1700" dirty="0"/>
              <a:t> Highlight sales above a certain value (500 in this example) in </a:t>
            </a:r>
            <a:r>
              <a:rPr lang="en-US" sz="1700" b="1" dirty="0"/>
              <a:t>green</a:t>
            </a:r>
            <a:r>
              <a:rPr lang="en-US" sz="1700" dirty="0"/>
              <a:t>.</a:t>
            </a:r>
            <a:endParaRPr lang="en-US" sz="1700"/>
          </a:p>
          <a:p>
            <a:pPr marL="0" indent="0">
              <a:buNone/>
            </a:pPr>
            <a:endParaRPr lang="en-US" sz="1700"/>
          </a:p>
        </p:txBody>
      </p:sp>
      <p:pic>
        <p:nvPicPr>
          <p:cNvPr id="5" name="Picture 4" descr="A screenshot of a data sheet&#10;&#10;AI-generated content may be incorrect.">
            <a:extLst>
              <a:ext uri="{FF2B5EF4-FFF2-40B4-BE49-F238E27FC236}">
                <a16:creationId xmlns:a16="http://schemas.microsoft.com/office/drawing/2014/main" id="{856F5CC7-AE75-1250-3014-1F6C9A319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820" y="2484255"/>
            <a:ext cx="1225700" cy="37142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8678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0EB215C-7839-4CEA-AA02-B8F7755F9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1011C6D-05BE-4D99-8C11-A0E478B12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0915134" cy="2251389"/>
          </a:xfrm>
          <a:custGeom>
            <a:avLst/>
            <a:gdLst>
              <a:gd name="connsiteX0" fmla="*/ 0 w 10915134"/>
              <a:gd name="connsiteY0" fmla="*/ 0 h 2251389"/>
              <a:gd name="connsiteX1" fmla="*/ 10915134 w 10915134"/>
              <a:gd name="connsiteY1" fmla="*/ 0 h 2251389"/>
              <a:gd name="connsiteX2" fmla="*/ 10882980 w 10915134"/>
              <a:gd name="connsiteY2" fmla="*/ 49990 h 2251389"/>
              <a:gd name="connsiteX3" fmla="*/ 10834795 w 10915134"/>
              <a:gd name="connsiteY3" fmla="*/ 110024 h 2251389"/>
              <a:gd name="connsiteX4" fmla="*/ 10738392 w 10915134"/>
              <a:gd name="connsiteY4" fmla="*/ 165813 h 2251389"/>
              <a:gd name="connsiteX5" fmla="*/ 10633692 w 10915134"/>
              <a:gd name="connsiteY5" fmla="*/ 209264 h 2251389"/>
              <a:gd name="connsiteX6" fmla="*/ 10586800 w 10915134"/>
              <a:gd name="connsiteY6" fmla="*/ 239716 h 2251389"/>
              <a:gd name="connsiteX7" fmla="*/ 10501658 w 10915134"/>
              <a:gd name="connsiteY7" fmla="*/ 307174 h 2251389"/>
              <a:gd name="connsiteX8" fmla="*/ 10404067 w 10915134"/>
              <a:gd name="connsiteY8" fmla="*/ 412395 h 2251389"/>
              <a:gd name="connsiteX9" fmla="*/ 10380953 w 10915134"/>
              <a:gd name="connsiteY9" fmla="*/ 472334 h 2251389"/>
              <a:gd name="connsiteX10" fmla="*/ 10341416 w 10915134"/>
              <a:gd name="connsiteY10" fmla="*/ 504774 h 2251389"/>
              <a:gd name="connsiteX11" fmla="*/ 10326329 w 10915134"/>
              <a:gd name="connsiteY11" fmla="*/ 523459 h 2251389"/>
              <a:gd name="connsiteX12" fmla="*/ 10298289 w 10915134"/>
              <a:gd name="connsiteY12" fmla="*/ 532173 h 2251389"/>
              <a:gd name="connsiteX13" fmla="*/ 10243127 w 10915134"/>
              <a:gd name="connsiteY13" fmla="*/ 540715 h 2251389"/>
              <a:gd name="connsiteX14" fmla="*/ 10141243 w 10915134"/>
              <a:gd name="connsiteY14" fmla="*/ 592343 h 2251389"/>
              <a:gd name="connsiteX15" fmla="*/ 9940352 w 10915134"/>
              <a:gd name="connsiteY15" fmla="*/ 631518 h 2251389"/>
              <a:gd name="connsiteX16" fmla="*/ 9836226 w 10915134"/>
              <a:gd name="connsiteY16" fmla="*/ 660496 h 2251389"/>
              <a:gd name="connsiteX17" fmla="*/ 9686899 w 10915134"/>
              <a:gd name="connsiteY17" fmla="*/ 683782 h 2251389"/>
              <a:gd name="connsiteX18" fmla="*/ 9578209 w 10915134"/>
              <a:gd name="connsiteY18" fmla="*/ 709781 h 2251389"/>
              <a:gd name="connsiteX19" fmla="*/ 9437298 w 10915134"/>
              <a:gd name="connsiteY19" fmla="*/ 757337 h 2251389"/>
              <a:gd name="connsiteX20" fmla="*/ 9435498 w 10915134"/>
              <a:gd name="connsiteY20" fmla="*/ 759689 h 2251389"/>
              <a:gd name="connsiteX21" fmla="*/ 9413910 w 10915134"/>
              <a:gd name="connsiteY21" fmla="*/ 764531 h 2251389"/>
              <a:gd name="connsiteX22" fmla="*/ 9361370 w 10915134"/>
              <a:gd name="connsiteY22" fmla="*/ 760593 h 2251389"/>
              <a:gd name="connsiteX23" fmla="*/ 9356626 w 10915134"/>
              <a:gd name="connsiteY23" fmla="*/ 764594 h 2251389"/>
              <a:gd name="connsiteX24" fmla="*/ 9311281 w 10915134"/>
              <a:gd name="connsiteY24" fmla="*/ 769260 h 2251389"/>
              <a:gd name="connsiteX25" fmla="*/ 9311173 w 10915134"/>
              <a:gd name="connsiteY25" fmla="*/ 771337 h 2251389"/>
              <a:gd name="connsiteX26" fmla="*/ 9300658 w 10915134"/>
              <a:gd name="connsiteY26" fmla="*/ 781452 h 2251389"/>
              <a:gd name="connsiteX27" fmla="*/ 9279376 w 10915134"/>
              <a:gd name="connsiteY27" fmla="*/ 796188 h 2251389"/>
              <a:gd name="connsiteX28" fmla="*/ 9189502 w 10915134"/>
              <a:gd name="connsiteY28" fmla="*/ 860175 h 2251389"/>
              <a:gd name="connsiteX29" fmla="*/ 9180260 w 10915134"/>
              <a:gd name="connsiteY29" fmla="*/ 862300 h 2251389"/>
              <a:gd name="connsiteX30" fmla="*/ 9180186 w 10915134"/>
              <a:gd name="connsiteY30" fmla="*/ 862799 h 2251389"/>
              <a:gd name="connsiteX31" fmla="*/ 9170652 w 10915134"/>
              <a:gd name="connsiteY31" fmla="*/ 865945 h 2251389"/>
              <a:gd name="connsiteX32" fmla="*/ 9145484 w 10915134"/>
              <a:gd name="connsiteY32" fmla="*/ 870300 h 2251389"/>
              <a:gd name="connsiteX33" fmla="*/ 9140031 w 10915134"/>
              <a:gd name="connsiteY33" fmla="*/ 874741 h 2251389"/>
              <a:gd name="connsiteX34" fmla="*/ 9138892 w 10915134"/>
              <a:gd name="connsiteY34" fmla="*/ 880860 h 2251389"/>
              <a:gd name="connsiteX35" fmla="*/ 9107257 w 10915134"/>
              <a:gd name="connsiteY35" fmla="*/ 903704 h 2251389"/>
              <a:gd name="connsiteX36" fmla="*/ 9034880 w 10915134"/>
              <a:gd name="connsiteY36" fmla="*/ 948837 h 2251389"/>
              <a:gd name="connsiteX37" fmla="*/ 8950600 w 10915134"/>
              <a:gd name="connsiteY37" fmla="*/ 994853 h 2251389"/>
              <a:gd name="connsiteX38" fmla="*/ 8753014 w 10915134"/>
              <a:gd name="connsiteY38" fmla="*/ 1118658 h 2251389"/>
              <a:gd name="connsiteX39" fmla="*/ 8581094 w 10915134"/>
              <a:gd name="connsiteY39" fmla="*/ 1153261 h 2251389"/>
              <a:gd name="connsiteX40" fmla="*/ 8498175 w 10915134"/>
              <a:gd name="connsiteY40" fmla="*/ 1187969 h 2251389"/>
              <a:gd name="connsiteX41" fmla="*/ 8448788 w 10915134"/>
              <a:gd name="connsiteY41" fmla="*/ 1206463 h 2251389"/>
              <a:gd name="connsiteX42" fmla="*/ 8367996 w 10915134"/>
              <a:gd name="connsiteY42" fmla="*/ 1232783 h 2251389"/>
              <a:gd name="connsiteX43" fmla="*/ 8367423 w 10915134"/>
              <a:gd name="connsiteY43" fmla="*/ 1238278 h 2251389"/>
              <a:gd name="connsiteX44" fmla="*/ 8359640 w 10915134"/>
              <a:gd name="connsiteY44" fmla="*/ 1246782 h 2251389"/>
              <a:gd name="connsiteX45" fmla="*/ 8346100 w 10915134"/>
              <a:gd name="connsiteY45" fmla="*/ 1266142 h 2251389"/>
              <a:gd name="connsiteX46" fmla="*/ 8318833 w 10915134"/>
              <a:gd name="connsiteY46" fmla="*/ 1292714 h 2251389"/>
              <a:gd name="connsiteX47" fmla="*/ 8317719 w 10915134"/>
              <a:gd name="connsiteY47" fmla="*/ 1291904 h 2251389"/>
              <a:gd name="connsiteX48" fmla="*/ 8307730 w 10915134"/>
              <a:gd name="connsiteY48" fmla="*/ 1293984 h 2251389"/>
              <a:gd name="connsiteX49" fmla="*/ 8240756 w 10915134"/>
              <a:gd name="connsiteY49" fmla="*/ 1301537 h 2251389"/>
              <a:gd name="connsiteX50" fmla="*/ 8216639 w 10915134"/>
              <a:gd name="connsiteY50" fmla="*/ 1327887 h 2251389"/>
              <a:gd name="connsiteX51" fmla="*/ 8211337 w 10915134"/>
              <a:gd name="connsiteY51" fmla="*/ 1332570 h 2251389"/>
              <a:gd name="connsiteX52" fmla="*/ 8211048 w 10915134"/>
              <a:gd name="connsiteY52" fmla="*/ 1332403 h 2251389"/>
              <a:gd name="connsiteX53" fmla="*/ 8205085 w 10915134"/>
              <a:gd name="connsiteY53" fmla="*/ 1336831 h 2251389"/>
              <a:gd name="connsiteX54" fmla="*/ 8137554 w 10915134"/>
              <a:gd name="connsiteY54" fmla="*/ 1342145 h 2251389"/>
              <a:gd name="connsiteX55" fmla="*/ 8054564 w 10915134"/>
              <a:gd name="connsiteY55" fmla="*/ 1367911 h 2251389"/>
              <a:gd name="connsiteX56" fmla="*/ 7973237 w 10915134"/>
              <a:gd name="connsiteY56" fmla="*/ 1397544 h 2251389"/>
              <a:gd name="connsiteX57" fmla="*/ 7944198 w 10915134"/>
              <a:gd name="connsiteY57" fmla="*/ 1410276 h 2251389"/>
              <a:gd name="connsiteX58" fmla="*/ 7890643 w 10915134"/>
              <a:gd name="connsiteY58" fmla="*/ 1424144 h 2251389"/>
              <a:gd name="connsiteX59" fmla="*/ 7864997 w 10915134"/>
              <a:gd name="connsiteY59" fmla="*/ 1425023 h 2251389"/>
              <a:gd name="connsiteX60" fmla="*/ 7864067 w 10915134"/>
              <a:gd name="connsiteY60" fmla="*/ 1426002 h 2251389"/>
              <a:gd name="connsiteX61" fmla="*/ 7861153 w 10915134"/>
              <a:gd name="connsiteY61" fmla="*/ 1423038 h 2251389"/>
              <a:gd name="connsiteX62" fmla="*/ 7844586 w 10915134"/>
              <a:gd name="connsiteY62" fmla="*/ 1429169 h 2251389"/>
              <a:gd name="connsiteX63" fmla="*/ 7840350 w 10915134"/>
              <a:gd name="connsiteY63" fmla="*/ 1432451 h 2251389"/>
              <a:gd name="connsiteX64" fmla="*/ 7833722 w 10915134"/>
              <a:gd name="connsiteY64" fmla="*/ 1435148 h 2251389"/>
              <a:gd name="connsiteX65" fmla="*/ 7833492 w 10915134"/>
              <a:gd name="connsiteY65" fmla="*/ 1434901 h 2251389"/>
              <a:gd name="connsiteX66" fmla="*/ 7827413 w 10915134"/>
              <a:gd name="connsiteY66" fmla="*/ 1438043 h 2251389"/>
              <a:gd name="connsiteX67" fmla="*/ 7798463 w 10915134"/>
              <a:gd name="connsiteY67" fmla="*/ 1457407 h 2251389"/>
              <a:gd name="connsiteX68" fmla="*/ 7759015 w 10915134"/>
              <a:gd name="connsiteY68" fmla="*/ 1458666 h 2251389"/>
              <a:gd name="connsiteX69" fmla="*/ 7752684 w 10915134"/>
              <a:gd name="connsiteY69" fmla="*/ 1444792 h 2251389"/>
              <a:gd name="connsiteX70" fmla="*/ 7747867 w 10915134"/>
              <a:gd name="connsiteY70" fmla="*/ 1447976 h 2251389"/>
              <a:gd name="connsiteX71" fmla="*/ 7738750 w 10915134"/>
              <a:gd name="connsiteY71" fmla="*/ 1456574 h 2251389"/>
              <a:gd name="connsiteX72" fmla="*/ 7735619 w 10915134"/>
              <a:gd name="connsiteY72" fmla="*/ 1456320 h 2251389"/>
              <a:gd name="connsiteX73" fmla="*/ 7705072 w 10915134"/>
              <a:gd name="connsiteY73" fmla="*/ 1465768 h 2251389"/>
              <a:gd name="connsiteX74" fmla="*/ 7696073 w 10915134"/>
              <a:gd name="connsiteY74" fmla="*/ 1462212 h 2251389"/>
              <a:gd name="connsiteX75" fmla="*/ 7692096 w 10915134"/>
              <a:gd name="connsiteY75" fmla="*/ 1462163 h 2251389"/>
              <a:gd name="connsiteX76" fmla="*/ 7674689 w 10915134"/>
              <a:gd name="connsiteY76" fmla="*/ 1477613 h 2251389"/>
              <a:gd name="connsiteX77" fmla="*/ 7665348 w 10915134"/>
              <a:gd name="connsiteY77" fmla="*/ 1483862 h 2251389"/>
              <a:gd name="connsiteX78" fmla="*/ 7606276 w 10915134"/>
              <a:gd name="connsiteY78" fmla="*/ 1538521 h 2251389"/>
              <a:gd name="connsiteX79" fmla="*/ 7504695 w 10915134"/>
              <a:gd name="connsiteY79" fmla="*/ 1566686 h 2251389"/>
              <a:gd name="connsiteX80" fmla="*/ 7401270 w 10915134"/>
              <a:gd name="connsiteY80" fmla="*/ 1597361 h 2251389"/>
              <a:gd name="connsiteX81" fmla="*/ 7320321 w 10915134"/>
              <a:gd name="connsiteY81" fmla="*/ 1619535 h 2251389"/>
              <a:gd name="connsiteX82" fmla="*/ 7149526 w 10915134"/>
              <a:gd name="connsiteY82" fmla="*/ 1743630 h 2251389"/>
              <a:gd name="connsiteX83" fmla="*/ 7105391 w 10915134"/>
              <a:gd name="connsiteY83" fmla="*/ 1752328 h 2251389"/>
              <a:gd name="connsiteX84" fmla="*/ 7071654 w 10915134"/>
              <a:gd name="connsiteY84" fmla="*/ 1785091 h 2251389"/>
              <a:gd name="connsiteX85" fmla="*/ 7054359 w 10915134"/>
              <a:gd name="connsiteY85" fmla="*/ 1782439 h 2251389"/>
              <a:gd name="connsiteX86" fmla="*/ 7051319 w 10915134"/>
              <a:gd name="connsiteY86" fmla="*/ 1781706 h 2251389"/>
              <a:gd name="connsiteX87" fmla="*/ 7040377 w 10915134"/>
              <a:gd name="connsiteY87" fmla="*/ 1784767 h 2251389"/>
              <a:gd name="connsiteX88" fmla="*/ 7035771 w 10915134"/>
              <a:gd name="connsiteY88" fmla="*/ 1778137 h 2251389"/>
              <a:gd name="connsiteX89" fmla="*/ 7018208 w 10915134"/>
              <a:gd name="connsiteY89" fmla="*/ 1777373 h 2251389"/>
              <a:gd name="connsiteX90" fmla="*/ 6998493 w 10915134"/>
              <a:gd name="connsiteY90" fmla="*/ 1785098 h 2251389"/>
              <a:gd name="connsiteX91" fmla="*/ 6928288 w 10915134"/>
              <a:gd name="connsiteY91" fmla="*/ 1811732 h 2251389"/>
              <a:gd name="connsiteX92" fmla="*/ 6917773 w 10915134"/>
              <a:gd name="connsiteY92" fmla="*/ 1820666 h 2251389"/>
              <a:gd name="connsiteX93" fmla="*/ 6881789 w 10915134"/>
              <a:gd name="connsiteY93" fmla="*/ 1828309 h 2251389"/>
              <a:gd name="connsiteX94" fmla="*/ 6879926 w 10915134"/>
              <a:gd name="connsiteY94" fmla="*/ 1830591 h 2251389"/>
              <a:gd name="connsiteX95" fmla="*/ 6845508 w 10915134"/>
              <a:gd name="connsiteY95" fmla="*/ 1841035 h 2251389"/>
              <a:gd name="connsiteX96" fmla="*/ 6786683 w 10915134"/>
              <a:gd name="connsiteY96" fmla="*/ 1868367 h 2251389"/>
              <a:gd name="connsiteX97" fmla="*/ 6773874 w 10915134"/>
              <a:gd name="connsiteY97" fmla="*/ 1863267 h 2251389"/>
              <a:gd name="connsiteX98" fmla="*/ 6771241 w 10915134"/>
              <a:gd name="connsiteY98" fmla="*/ 1859449 h 2251389"/>
              <a:gd name="connsiteX99" fmla="*/ 6755065 w 10915134"/>
              <a:gd name="connsiteY99" fmla="*/ 1866822 h 2251389"/>
              <a:gd name="connsiteX100" fmla="*/ 6740854 w 10915134"/>
              <a:gd name="connsiteY100" fmla="*/ 1865352 h 2251389"/>
              <a:gd name="connsiteX101" fmla="*/ 6730997 w 10915134"/>
              <a:gd name="connsiteY101" fmla="*/ 1874155 h 2251389"/>
              <a:gd name="connsiteX102" fmla="*/ 6714212 w 10915134"/>
              <a:gd name="connsiteY102" fmla="*/ 1876293 h 2251389"/>
              <a:gd name="connsiteX103" fmla="*/ 6693130 w 10915134"/>
              <a:gd name="connsiteY103" fmla="*/ 1876808 h 2251389"/>
              <a:gd name="connsiteX104" fmla="*/ 6674405 w 10915134"/>
              <a:gd name="connsiteY104" fmla="*/ 1873459 h 2251389"/>
              <a:gd name="connsiteX105" fmla="*/ 6647714 w 10915134"/>
              <a:gd name="connsiteY105" fmla="*/ 1878941 h 2251389"/>
              <a:gd name="connsiteX106" fmla="*/ 6586613 w 10915134"/>
              <a:gd name="connsiteY106" fmla="*/ 1887053 h 2251389"/>
              <a:gd name="connsiteX107" fmla="*/ 6540424 w 10915134"/>
              <a:gd name="connsiteY107" fmla="*/ 1893269 h 2251389"/>
              <a:gd name="connsiteX108" fmla="*/ 6460034 w 10915134"/>
              <a:gd name="connsiteY108" fmla="*/ 1911286 h 2251389"/>
              <a:gd name="connsiteX109" fmla="*/ 6445449 w 10915134"/>
              <a:gd name="connsiteY109" fmla="*/ 1926499 h 2251389"/>
              <a:gd name="connsiteX110" fmla="*/ 6407092 w 10915134"/>
              <a:gd name="connsiteY110" fmla="*/ 1921993 h 2251389"/>
              <a:gd name="connsiteX111" fmla="*/ 6396332 w 10915134"/>
              <a:gd name="connsiteY111" fmla="*/ 1907025 h 2251389"/>
              <a:gd name="connsiteX112" fmla="*/ 6347048 w 10915134"/>
              <a:gd name="connsiteY112" fmla="*/ 1912130 h 2251389"/>
              <a:gd name="connsiteX113" fmla="*/ 6302270 w 10915134"/>
              <a:gd name="connsiteY113" fmla="*/ 1933613 h 2251389"/>
              <a:gd name="connsiteX114" fmla="*/ 6243078 w 10915134"/>
              <a:gd name="connsiteY114" fmla="*/ 1945644 h 2251389"/>
              <a:gd name="connsiteX115" fmla="*/ 6207738 w 10915134"/>
              <a:gd name="connsiteY115" fmla="*/ 1953011 h 2251389"/>
              <a:gd name="connsiteX116" fmla="*/ 6108781 w 10915134"/>
              <a:gd name="connsiteY116" fmla="*/ 1959474 h 2251389"/>
              <a:gd name="connsiteX117" fmla="*/ 6103698 w 10915134"/>
              <a:gd name="connsiteY117" fmla="*/ 1959304 h 2251389"/>
              <a:gd name="connsiteX118" fmla="*/ 6087017 w 10915134"/>
              <a:gd name="connsiteY118" fmla="*/ 1969078 h 2251389"/>
              <a:gd name="connsiteX119" fmla="*/ 6086313 w 10915134"/>
              <a:gd name="connsiteY119" fmla="*/ 1971580 h 2251389"/>
              <a:gd name="connsiteX120" fmla="*/ 6024291 w 10915134"/>
              <a:gd name="connsiteY120" fmla="*/ 1966761 h 2251389"/>
              <a:gd name="connsiteX121" fmla="*/ 6016853 w 10915134"/>
              <a:gd name="connsiteY121" fmla="*/ 1970526 h 2251389"/>
              <a:gd name="connsiteX122" fmla="*/ 5975404 w 10915134"/>
              <a:gd name="connsiteY122" fmla="*/ 1961749 h 2251389"/>
              <a:gd name="connsiteX123" fmla="*/ 5954536 w 10915134"/>
              <a:gd name="connsiteY123" fmla="*/ 1960220 h 2251389"/>
              <a:gd name="connsiteX124" fmla="*/ 5917280 w 10915134"/>
              <a:gd name="connsiteY124" fmla="*/ 1954478 h 2251389"/>
              <a:gd name="connsiteX125" fmla="*/ 5914232 w 10915134"/>
              <a:gd name="connsiteY125" fmla="*/ 1956919 h 2251389"/>
              <a:gd name="connsiteX126" fmla="*/ 5906850 w 10915134"/>
              <a:gd name="connsiteY126" fmla="*/ 1954702 h 2251389"/>
              <a:gd name="connsiteX127" fmla="*/ 5901461 w 10915134"/>
              <a:gd name="connsiteY127" fmla="*/ 1957577 h 2251389"/>
              <a:gd name="connsiteX128" fmla="*/ 5895317 w 10915134"/>
              <a:gd name="connsiteY128" fmla="*/ 1956828 h 2251389"/>
              <a:gd name="connsiteX129" fmla="*/ 5831128 w 10915134"/>
              <a:gd name="connsiteY129" fmla="*/ 1968382 h 2251389"/>
              <a:gd name="connsiteX130" fmla="*/ 5817261 w 10915134"/>
              <a:gd name="connsiteY130" fmla="*/ 1966124 h 2251389"/>
              <a:gd name="connsiteX131" fmla="*/ 5806791 w 10915134"/>
              <a:gd name="connsiteY131" fmla="*/ 1974713 h 2251389"/>
              <a:gd name="connsiteX132" fmla="*/ 5762574 w 10915134"/>
              <a:gd name="connsiteY132" fmla="*/ 1976973 h 2251389"/>
              <a:gd name="connsiteX133" fmla="*/ 5747297 w 10915134"/>
              <a:gd name="connsiteY133" fmla="*/ 1970252 h 2251389"/>
              <a:gd name="connsiteX134" fmla="*/ 5733169 w 10915134"/>
              <a:gd name="connsiteY134" fmla="*/ 1965433 h 2251389"/>
              <a:gd name="connsiteX135" fmla="*/ 5731338 w 10915134"/>
              <a:gd name="connsiteY135" fmla="*/ 1965447 h 2251389"/>
              <a:gd name="connsiteX136" fmla="*/ 5712957 w 10915134"/>
              <a:gd name="connsiteY136" fmla="*/ 1965596 h 2251389"/>
              <a:gd name="connsiteX137" fmla="*/ 5678760 w 10915134"/>
              <a:gd name="connsiteY137" fmla="*/ 1965873 h 2251389"/>
              <a:gd name="connsiteX138" fmla="*/ 5612457 w 10915134"/>
              <a:gd name="connsiteY138" fmla="*/ 1972287 h 2251389"/>
              <a:gd name="connsiteX139" fmla="*/ 5462439 w 10915134"/>
              <a:gd name="connsiteY139" fmla="*/ 1941766 h 2251389"/>
              <a:gd name="connsiteX140" fmla="*/ 5249426 w 10915134"/>
              <a:gd name="connsiteY140" fmla="*/ 1957993 h 2251389"/>
              <a:gd name="connsiteX141" fmla="*/ 4795460 w 10915134"/>
              <a:gd name="connsiteY141" fmla="*/ 2018541 h 2251389"/>
              <a:gd name="connsiteX142" fmla="*/ 4698875 w 10915134"/>
              <a:gd name="connsiteY142" fmla="*/ 2031693 h 2251389"/>
              <a:gd name="connsiteX143" fmla="*/ 4635334 w 10915134"/>
              <a:gd name="connsiteY143" fmla="*/ 2035504 h 2251389"/>
              <a:gd name="connsiteX144" fmla="*/ 4529228 w 10915134"/>
              <a:gd name="connsiteY144" fmla="*/ 2076609 h 2251389"/>
              <a:gd name="connsiteX145" fmla="*/ 4408461 w 10915134"/>
              <a:gd name="connsiteY145" fmla="*/ 2090939 h 2251389"/>
              <a:gd name="connsiteX146" fmla="*/ 4254651 w 10915134"/>
              <a:gd name="connsiteY146" fmla="*/ 2101730 h 2251389"/>
              <a:gd name="connsiteX147" fmla="*/ 4213233 w 10915134"/>
              <a:gd name="connsiteY147" fmla="*/ 2120326 h 2251389"/>
              <a:gd name="connsiteX148" fmla="*/ 4153938 w 10915134"/>
              <a:gd name="connsiteY148" fmla="*/ 2137520 h 2251389"/>
              <a:gd name="connsiteX149" fmla="*/ 4050969 w 10915134"/>
              <a:gd name="connsiteY149" fmla="*/ 2177971 h 2251389"/>
              <a:gd name="connsiteX150" fmla="*/ 3933162 w 10915134"/>
              <a:gd name="connsiteY150" fmla="*/ 2199509 h 2251389"/>
              <a:gd name="connsiteX151" fmla="*/ 3797609 w 10915134"/>
              <a:gd name="connsiteY151" fmla="*/ 2185813 h 2251389"/>
              <a:gd name="connsiteX152" fmla="*/ 3723511 w 10915134"/>
              <a:gd name="connsiteY152" fmla="*/ 2185401 h 2251389"/>
              <a:gd name="connsiteX153" fmla="*/ 3478465 w 10915134"/>
              <a:gd name="connsiteY153" fmla="*/ 2181087 h 2251389"/>
              <a:gd name="connsiteX154" fmla="*/ 3308996 w 10915134"/>
              <a:gd name="connsiteY154" fmla="*/ 2177978 h 2251389"/>
              <a:gd name="connsiteX155" fmla="*/ 3260282 w 10915134"/>
              <a:gd name="connsiteY155" fmla="*/ 2194479 h 2251389"/>
              <a:gd name="connsiteX156" fmla="*/ 3178557 w 10915134"/>
              <a:gd name="connsiteY156" fmla="*/ 2221451 h 2251389"/>
              <a:gd name="connsiteX157" fmla="*/ 3097074 w 10915134"/>
              <a:gd name="connsiteY157" fmla="*/ 2229837 h 2251389"/>
              <a:gd name="connsiteX158" fmla="*/ 3029944 w 10915134"/>
              <a:gd name="connsiteY158" fmla="*/ 2248531 h 2251389"/>
              <a:gd name="connsiteX159" fmla="*/ 2964870 w 10915134"/>
              <a:gd name="connsiteY159" fmla="*/ 2251389 h 2251389"/>
              <a:gd name="connsiteX160" fmla="*/ 2931496 w 10915134"/>
              <a:gd name="connsiteY160" fmla="*/ 2243024 h 2251389"/>
              <a:gd name="connsiteX161" fmla="*/ 2892959 w 10915134"/>
              <a:gd name="connsiteY161" fmla="*/ 2233969 h 2251389"/>
              <a:gd name="connsiteX162" fmla="*/ 2839074 w 10915134"/>
              <a:gd name="connsiteY162" fmla="*/ 2225008 h 2251389"/>
              <a:gd name="connsiteX163" fmla="*/ 2693779 w 10915134"/>
              <a:gd name="connsiteY163" fmla="*/ 2231570 h 2251389"/>
              <a:gd name="connsiteX164" fmla="*/ 2523799 w 10915134"/>
              <a:gd name="connsiteY164" fmla="*/ 2236547 h 2251389"/>
              <a:gd name="connsiteX165" fmla="*/ 2340069 w 10915134"/>
              <a:gd name="connsiteY165" fmla="*/ 2220699 h 2251389"/>
              <a:gd name="connsiteX166" fmla="*/ 2076408 w 10915134"/>
              <a:gd name="connsiteY166" fmla="*/ 2194398 h 2251389"/>
              <a:gd name="connsiteX167" fmla="*/ 1983593 w 10915134"/>
              <a:gd name="connsiteY167" fmla="*/ 2219360 h 2251389"/>
              <a:gd name="connsiteX168" fmla="*/ 1853105 w 10915134"/>
              <a:gd name="connsiteY168" fmla="*/ 2214141 h 2251389"/>
              <a:gd name="connsiteX169" fmla="*/ 1748511 w 10915134"/>
              <a:gd name="connsiteY169" fmla="*/ 2178472 h 2251389"/>
              <a:gd name="connsiteX170" fmla="*/ 1633422 w 10915134"/>
              <a:gd name="connsiteY170" fmla="*/ 2143415 h 2251389"/>
              <a:gd name="connsiteX171" fmla="*/ 1558946 w 10915134"/>
              <a:gd name="connsiteY171" fmla="*/ 2128843 h 2251389"/>
              <a:gd name="connsiteX172" fmla="*/ 1385344 w 10915134"/>
              <a:gd name="connsiteY172" fmla="*/ 2124817 h 2251389"/>
              <a:gd name="connsiteX173" fmla="*/ 1227473 w 10915134"/>
              <a:gd name="connsiteY173" fmla="*/ 2113291 h 2251389"/>
              <a:gd name="connsiteX174" fmla="*/ 1088711 w 10915134"/>
              <a:gd name="connsiteY174" fmla="*/ 2097947 h 2251389"/>
              <a:gd name="connsiteX175" fmla="*/ 939259 w 10915134"/>
              <a:gd name="connsiteY175" fmla="*/ 2073411 h 2251389"/>
              <a:gd name="connsiteX176" fmla="*/ 914345 w 10915134"/>
              <a:gd name="connsiteY176" fmla="*/ 2063135 h 2251389"/>
              <a:gd name="connsiteX177" fmla="*/ 879393 w 10915134"/>
              <a:gd name="connsiteY177" fmla="*/ 2068419 h 2251389"/>
              <a:gd name="connsiteX178" fmla="*/ 739242 w 10915134"/>
              <a:gd name="connsiteY178" fmla="*/ 2091539 h 2251389"/>
              <a:gd name="connsiteX179" fmla="*/ 628509 w 10915134"/>
              <a:gd name="connsiteY179" fmla="*/ 2108134 h 2251389"/>
              <a:gd name="connsiteX180" fmla="*/ 508046 w 10915134"/>
              <a:gd name="connsiteY180" fmla="*/ 2109851 h 2251389"/>
              <a:gd name="connsiteX181" fmla="*/ 408793 w 10915134"/>
              <a:gd name="connsiteY181" fmla="*/ 2105335 h 2251389"/>
              <a:gd name="connsiteX182" fmla="*/ 259142 w 10915134"/>
              <a:gd name="connsiteY182" fmla="*/ 2115883 h 2251389"/>
              <a:gd name="connsiteX183" fmla="*/ 91266 w 10915134"/>
              <a:gd name="connsiteY183" fmla="*/ 2135533 h 2251389"/>
              <a:gd name="connsiteX184" fmla="*/ 12251 w 10915134"/>
              <a:gd name="connsiteY184" fmla="*/ 2121489 h 2251389"/>
              <a:gd name="connsiteX185" fmla="*/ 0 w 10915134"/>
              <a:gd name="connsiteY185" fmla="*/ 2122164 h 2251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10915134" h="2251389">
                <a:moveTo>
                  <a:pt x="0" y="0"/>
                </a:moveTo>
                <a:lnTo>
                  <a:pt x="10915134" y="0"/>
                </a:lnTo>
                <a:lnTo>
                  <a:pt x="10882980" y="49990"/>
                </a:lnTo>
                <a:cubicBezTo>
                  <a:pt x="10880871" y="52147"/>
                  <a:pt x="10836905" y="107867"/>
                  <a:pt x="10834795" y="110024"/>
                </a:cubicBezTo>
                <a:cubicBezTo>
                  <a:pt x="10820319" y="128194"/>
                  <a:pt x="10762503" y="175620"/>
                  <a:pt x="10738392" y="165813"/>
                </a:cubicBezTo>
                <a:cubicBezTo>
                  <a:pt x="10748670" y="186392"/>
                  <a:pt x="10638347" y="188684"/>
                  <a:pt x="10633692" y="209264"/>
                </a:cubicBezTo>
                <a:cubicBezTo>
                  <a:pt x="10631767" y="225908"/>
                  <a:pt x="10597419" y="233945"/>
                  <a:pt x="10586800" y="239716"/>
                </a:cubicBezTo>
                <a:cubicBezTo>
                  <a:pt x="10579628" y="256520"/>
                  <a:pt x="10520682" y="224915"/>
                  <a:pt x="10501658" y="307174"/>
                </a:cubicBezTo>
                <a:cubicBezTo>
                  <a:pt x="10447727" y="313339"/>
                  <a:pt x="10447126" y="425780"/>
                  <a:pt x="10404067" y="412395"/>
                </a:cubicBezTo>
                <a:cubicBezTo>
                  <a:pt x="10392937" y="413598"/>
                  <a:pt x="10388815" y="467371"/>
                  <a:pt x="10380953" y="472334"/>
                </a:cubicBezTo>
                <a:lnTo>
                  <a:pt x="10341416" y="504774"/>
                </a:lnTo>
                <a:lnTo>
                  <a:pt x="10326329" y="523459"/>
                </a:lnTo>
                <a:lnTo>
                  <a:pt x="10298289" y="532173"/>
                </a:lnTo>
                <a:cubicBezTo>
                  <a:pt x="10284422" y="535049"/>
                  <a:pt x="10265952" y="533199"/>
                  <a:pt x="10243127" y="540715"/>
                </a:cubicBezTo>
                <a:cubicBezTo>
                  <a:pt x="10203910" y="562831"/>
                  <a:pt x="10165274" y="534580"/>
                  <a:pt x="10141243" y="592343"/>
                </a:cubicBezTo>
                <a:cubicBezTo>
                  <a:pt x="10059374" y="598371"/>
                  <a:pt x="10021953" y="650378"/>
                  <a:pt x="9940352" y="631518"/>
                </a:cubicBezTo>
                <a:cubicBezTo>
                  <a:pt x="9959797" y="646419"/>
                  <a:pt x="9860152" y="623282"/>
                  <a:pt x="9836226" y="660496"/>
                </a:cubicBezTo>
                <a:cubicBezTo>
                  <a:pt x="9788121" y="672556"/>
                  <a:pt x="9760988" y="668531"/>
                  <a:pt x="9686899" y="683782"/>
                </a:cubicBezTo>
                <a:cubicBezTo>
                  <a:pt x="9623800" y="700369"/>
                  <a:pt x="9613948" y="700871"/>
                  <a:pt x="9578209" y="709781"/>
                </a:cubicBezTo>
                <a:lnTo>
                  <a:pt x="9437298" y="757337"/>
                </a:lnTo>
                <a:lnTo>
                  <a:pt x="9435498" y="759689"/>
                </a:lnTo>
                <a:cubicBezTo>
                  <a:pt x="9426240" y="765982"/>
                  <a:pt x="9419508" y="766527"/>
                  <a:pt x="9413910" y="764531"/>
                </a:cubicBezTo>
                <a:lnTo>
                  <a:pt x="9361370" y="760593"/>
                </a:lnTo>
                <a:lnTo>
                  <a:pt x="9356626" y="764594"/>
                </a:lnTo>
                <a:lnTo>
                  <a:pt x="9311281" y="769260"/>
                </a:lnTo>
                <a:cubicBezTo>
                  <a:pt x="9311245" y="769953"/>
                  <a:pt x="9311210" y="770644"/>
                  <a:pt x="9311173" y="771337"/>
                </a:cubicBezTo>
                <a:cubicBezTo>
                  <a:pt x="9309900" y="776105"/>
                  <a:pt x="9307010" y="779823"/>
                  <a:pt x="9300658" y="781452"/>
                </a:cubicBezTo>
                <a:cubicBezTo>
                  <a:pt x="9318003" y="808459"/>
                  <a:pt x="9299643" y="793767"/>
                  <a:pt x="9279376" y="796188"/>
                </a:cubicBezTo>
                <a:cubicBezTo>
                  <a:pt x="9260850" y="809309"/>
                  <a:pt x="9206021" y="849156"/>
                  <a:pt x="9189502" y="860175"/>
                </a:cubicBezTo>
                <a:lnTo>
                  <a:pt x="9180260" y="862300"/>
                </a:lnTo>
                <a:cubicBezTo>
                  <a:pt x="9180236" y="862466"/>
                  <a:pt x="9180211" y="862633"/>
                  <a:pt x="9180186" y="862799"/>
                </a:cubicBezTo>
                <a:cubicBezTo>
                  <a:pt x="9178407" y="864232"/>
                  <a:pt x="9175456" y="865295"/>
                  <a:pt x="9170652" y="865945"/>
                </a:cubicBezTo>
                <a:lnTo>
                  <a:pt x="9145484" y="870300"/>
                </a:lnTo>
                <a:lnTo>
                  <a:pt x="9140031" y="874741"/>
                </a:lnTo>
                <a:lnTo>
                  <a:pt x="9138892" y="880860"/>
                </a:lnTo>
                <a:lnTo>
                  <a:pt x="9107257" y="903704"/>
                </a:lnTo>
                <a:cubicBezTo>
                  <a:pt x="9091321" y="899193"/>
                  <a:pt x="9043942" y="941365"/>
                  <a:pt x="9034880" y="948837"/>
                </a:cubicBezTo>
                <a:lnTo>
                  <a:pt x="8950600" y="994853"/>
                </a:lnTo>
                <a:cubicBezTo>
                  <a:pt x="8865196" y="1081843"/>
                  <a:pt x="8818875" y="1077389"/>
                  <a:pt x="8753014" y="1118658"/>
                </a:cubicBezTo>
                <a:cubicBezTo>
                  <a:pt x="8692981" y="1124704"/>
                  <a:pt x="8636332" y="1128410"/>
                  <a:pt x="8581094" y="1153261"/>
                </a:cubicBezTo>
                <a:cubicBezTo>
                  <a:pt x="8538621" y="1164812"/>
                  <a:pt x="8511758" y="1169577"/>
                  <a:pt x="8498175" y="1187969"/>
                </a:cubicBezTo>
                <a:lnTo>
                  <a:pt x="8448788" y="1206463"/>
                </a:lnTo>
                <a:lnTo>
                  <a:pt x="8367996" y="1232783"/>
                </a:lnTo>
                <a:cubicBezTo>
                  <a:pt x="8367806" y="1234615"/>
                  <a:pt x="8367614" y="1236446"/>
                  <a:pt x="8367423" y="1238278"/>
                </a:cubicBezTo>
                <a:lnTo>
                  <a:pt x="8359640" y="1246782"/>
                </a:lnTo>
                <a:lnTo>
                  <a:pt x="8346100" y="1266142"/>
                </a:lnTo>
                <a:lnTo>
                  <a:pt x="8318833" y="1292714"/>
                </a:lnTo>
                <a:lnTo>
                  <a:pt x="8317719" y="1291904"/>
                </a:lnTo>
                <a:cubicBezTo>
                  <a:pt x="8314688" y="1290662"/>
                  <a:pt x="8311461" y="1290840"/>
                  <a:pt x="8307730" y="1293984"/>
                </a:cubicBezTo>
                <a:cubicBezTo>
                  <a:pt x="8294903" y="1295590"/>
                  <a:pt x="8255937" y="1295887"/>
                  <a:pt x="8240756" y="1301537"/>
                </a:cubicBezTo>
                <a:cubicBezTo>
                  <a:pt x="8233324" y="1310481"/>
                  <a:pt x="8225256" y="1319366"/>
                  <a:pt x="8216639" y="1327887"/>
                </a:cubicBezTo>
                <a:lnTo>
                  <a:pt x="8211337" y="1332570"/>
                </a:lnTo>
                <a:lnTo>
                  <a:pt x="8211048" y="1332403"/>
                </a:lnTo>
                <a:cubicBezTo>
                  <a:pt x="8209501" y="1332874"/>
                  <a:pt x="8207607" y="1334206"/>
                  <a:pt x="8205085" y="1336831"/>
                </a:cubicBezTo>
                <a:lnTo>
                  <a:pt x="8137554" y="1342145"/>
                </a:lnTo>
                <a:cubicBezTo>
                  <a:pt x="8105705" y="1354688"/>
                  <a:pt x="8080446" y="1339423"/>
                  <a:pt x="8054564" y="1367911"/>
                </a:cubicBezTo>
                <a:cubicBezTo>
                  <a:pt x="8024726" y="1379555"/>
                  <a:pt x="7996957" y="1380148"/>
                  <a:pt x="7973237" y="1397544"/>
                </a:cubicBezTo>
                <a:cubicBezTo>
                  <a:pt x="7961439" y="1393972"/>
                  <a:pt x="7951168" y="1394796"/>
                  <a:pt x="7944198" y="1410276"/>
                </a:cubicBezTo>
                <a:cubicBezTo>
                  <a:pt x="7915673" y="1417804"/>
                  <a:pt x="7905583" y="1403950"/>
                  <a:pt x="7890643" y="1424144"/>
                </a:cubicBezTo>
                <a:cubicBezTo>
                  <a:pt x="7869590" y="1403678"/>
                  <a:pt x="7870757" y="1414314"/>
                  <a:pt x="7864997" y="1425023"/>
                </a:cubicBezTo>
                <a:lnTo>
                  <a:pt x="7864067" y="1426002"/>
                </a:lnTo>
                <a:lnTo>
                  <a:pt x="7861153" y="1423038"/>
                </a:lnTo>
                <a:lnTo>
                  <a:pt x="7844586" y="1429169"/>
                </a:lnTo>
                <a:lnTo>
                  <a:pt x="7840350" y="1432451"/>
                </a:lnTo>
                <a:cubicBezTo>
                  <a:pt x="7837357" y="1434345"/>
                  <a:pt x="7835272" y="1435129"/>
                  <a:pt x="7833722" y="1435148"/>
                </a:cubicBezTo>
                <a:lnTo>
                  <a:pt x="7833492" y="1434901"/>
                </a:lnTo>
                <a:lnTo>
                  <a:pt x="7827413" y="1438043"/>
                </a:lnTo>
                <a:cubicBezTo>
                  <a:pt x="7817294" y="1444069"/>
                  <a:pt x="7807591" y="1450613"/>
                  <a:pt x="7798463" y="1457407"/>
                </a:cubicBezTo>
                <a:cubicBezTo>
                  <a:pt x="7789625" y="1446704"/>
                  <a:pt x="7769649" y="1464040"/>
                  <a:pt x="7759015" y="1458666"/>
                </a:cubicBezTo>
                <a:lnTo>
                  <a:pt x="7752684" y="1444792"/>
                </a:lnTo>
                <a:lnTo>
                  <a:pt x="7747867" y="1447976"/>
                </a:lnTo>
                <a:lnTo>
                  <a:pt x="7738750" y="1456574"/>
                </a:lnTo>
                <a:cubicBezTo>
                  <a:pt x="7737328" y="1457741"/>
                  <a:pt x="7736297" y="1457914"/>
                  <a:pt x="7735619" y="1456320"/>
                </a:cubicBezTo>
                <a:cubicBezTo>
                  <a:pt x="7730006" y="1457852"/>
                  <a:pt x="7711662" y="1464787"/>
                  <a:pt x="7705072" y="1465768"/>
                </a:cubicBezTo>
                <a:lnTo>
                  <a:pt x="7696073" y="1462212"/>
                </a:lnTo>
                <a:lnTo>
                  <a:pt x="7692096" y="1462163"/>
                </a:lnTo>
                <a:lnTo>
                  <a:pt x="7674689" y="1477613"/>
                </a:lnTo>
                <a:lnTo>
                  <a:pt x="7665348" y="1483862"/>
                </a:lnTo>
                <a:lnTo>
                  <a:pt x="7606276" y="1538521"/>
                </a:lnTo>
                <a:lnTo>
                  <a:pt x="7504695" y="1566686"/>
                </a:lnTo>
                <a:cubicBezTo>
                  <a:pt x="7473718" y="1603709"/>
                  <a:pt x="7404436" y="1554658"/>
                  <a:pt x="7401270" y="1597361"/>
                </a:cubicBezTo>
                <a:cubicBezTo>
                  <a:pt x="7369238" y="1613154"/>
                  <a:pt x="7363418" y="1605164"/>
                  <a:pt x="7320321" y="1619535"/>
                </a:cubicBezTo>
                <a:cubicBezTo>
                  <a:pt x="7280514" y="1668809"/>
                  <a:pt x="7198683" y="1708462"/>
                  <a:pt x="7149526" y="1743630"/>
                </a:cubicBezTo>
                <a:cubicBezTo>
                  <a:pt x="7114410" y="1721934"/>
                  <a:pt x="7136043" y="1746476"/>
                  <a:pt x="7105391" y="1752328"/>
                </a:cubicBezTo>
                <a:cubicBezTo>
                  <a:pt x="7119677" y="1779725"/>
                  <a:pt x="7066212" y="1749779"/>
                  <a:pt x="7071654" y="1785091"/>
                </a:cubicBezTo>
                <a:cubicBezTo>
                  <a:pt x="7065905" y="1785038"/>
                  <a:pt x="7060161" y="1783873"/>
                  <a:pt x="7054359" y="1782439"/>
                </a:cubicBezTo>
                <a:lnTo>
                  <a:pt x="7051319" y="1781706"/>
                </a:lnTo>
                <a:lnTo>
                  <a:pt x="7040377" y="1784767"/>
                </a:lnTo>
                <a:lnTo>
                  <a:pt x="7035771" y="1778137"/>
                </a:lnTo>
                <a:lnTo>
                  <a:pt x="7018208" y="1777373"/>
                </a:lnTo>
                <a:cubicBezTo>
                  <a:pt x="7011866" y="1778247"/>
                  <a:pt x="7005318" y="1780539"/>
                  <a:pt x="6998493" y="1785098"/>
                </a:cubicBezTo>
                <a:cubicBezTo>
                  <a:pt x="6983689" y="1806072"/>
                  <a:pt x="6952865" y="1800516"/>
                  <a:pt x="6928288" y="1811732"/>
                </a:cubicBezTo>
                <a:lnTo>
                  <a:pt x="6917773" y="1820666"/>
                </a:lnTo>
                <a:lnTo>
                  <a:pt x="6881789" y="1828309"/>
                </a:lnTo>
                <a:lnTo>
                  <a:pt x="6879926" y="1830591"/>
                </a:lnTo>
                <a:cubicBezTo>
                  <a:pt x="6873880" y="1832712"/>
                  <a:pt x="6861049" y="1834739"/>
                  <a:pt x="6845508" y="1841035"/>
                </a:cubicBezTo>
                <a:lnTo>
                  <a:pt x="6786683" y="1868367"/>
                </a:lnTo>
                <a:lnTo>
                  <a:pt x="6773874" y="1863267"/>
                </a:lnTo>
                <a:lnTo>
                  <a:pt x="6771241" y="1859449"/>
                </a:lnTo>
                <a:lnTo>
                  <a:pt x="6755065" y="1866822"/>
                </a:lnTo>
                <a:lnTo>
                  <a:pt x="6740854" y="1865352"/>
                </a:lnTo>
                <a:lnTo>
                  <a:pt x="6730997" y="1874155"/>
                </a:lnTo>
                <a:lnTo>
                  <a:pt x="6714212" y="1876293"/>
                </a:lnTo>
                <a:cubicBezTo>
                  <a:pt x="6707919" y="1876308"/>
                  <a:pt x="6700834" y="1876122"/>
                  <a:pt x="6693130" y="1876808"/>
                </a:cubicBezTo>
                <a:lnTo>
                  <a:pt x="6674405" y="1873459"/>
                </a:lnTo>
                <a:lnTo>
                  <a:pt x="6647714" y="1878941"/>
                </a:lnTo>
                <a:cubicBezTo>
                  <a:pt x="6627122" y="1883360"/>
                  <a:pt x="6607220" y="1886896"/>
                  <a:pt x="6586613" y="1887053"/>
                </a:cubicBezTo>
                <a:cubicBezTo>
                  <a:pt x="6572205" y="1895536"/>
                  <a:pt x="6557706" y="1900239"/>
                  <a:pt x="6540424" y="1893269"/>
                </a:cubicBezTo>
                <a:cubicBezTo>
                  <a:pt x="6497538" y="1902769"/>
                  <a:pt x="6490601" y="1917381"/>
                  <a:pt x="6460034" y="1911286"/>
                </a:cubicBezTo>
                <a:cubicBezTo>
                  <a:pt x="6453811" y="1919532"/>
                  <a:pt x="6449254" y="1924158"/>
                  <a:pt x="6445449" y="1926499"/>
                </a:cubicBezTo>
                <a:cubicBezTo>
                  <a:pt x="6434030" y="1933525"/>
                  <a:pt x="6429411" y="1919994"/>
                  <a:pt x="6407092" y="1921993"/>
                </a:cubicBezTo>
                <a:cubicBezTo>
                  <a:pt x="6382682" y="1922166"/>
                  <a:pt x="6418607" y="1903450"/>
                  <a:pt x="6396332" y="1907025"/>
                </a:cubicBezTo>
                <a:cubicBezTo>
                  <a:pt x="6376015" y="1918727"/>
                  <a:pt x="6367614" y="1898795"/>
                  <a:pt x="6347048" y="1912130"/>
                </a:cubicBezTo>
                <a:cubicBezTo>
                  <a:pt x="6360109" y="1925598"/>
                  <a:pt x="6297691" y="1920276"/>
                  <a:pt x="6302270" y="1933613"/>
                </a:cubicBezTo>
                <a:cubicBezTo>
                  <a:pt x="6272680" y="1919839"/>
                  <a:pt x="6273323" y="1945036"/>
                  <a:pt x="6243078" y="1945644"/>
                </a:cubicBezTo>
                <a:cubicBezTo>
                  <a:pt x="6226744" y="1941607"/>
                  <a:pt x="6216828" y="1942552"/>
                  <a:pt x="6207738" y="1953011"/>
                </a:cubicBezTo>
                <a:cubicBezTo>
                  <a:pt x="6131633" y="1932600"/>
                  <a:pt x="6170923" y="1959774"/>
                  <a:pt x="6108781" y="1959474"/>
                </a:cubicBezTo>
                <a:lnTo>
                  <a:pt x="6103698" y="1959304"/>
                </a:lnTo>
                <a:lnTo>
                  <a:pt x="6087017" y="1969078"/>
                </a:lnTo>
                <a:cubicBezTo>
                  <a:pt x="6086783" y="1969912"/>
                  <a:pt x="6086547" y="1970745"/>
                  <a:pt x="6086313" y="1971580"/>
                </a:cubicBezTo>
                <a:lnTo>
                  <a:pt x="6024291" y="1966761"/>
                </a:lnTo>
                <a:lnTo>
                  <a:pt x="6016853" y="1970526"/>
                </a:lnTo>
                <a:lnTo>
                  <a:pt x="5975404" y="1961749"/>
                </a:lnTo>
                <a:lnTo>
                  <a:pt x="5954536" y="1960220"/>
                </a:lnTo>
                <a:lnTo>
                  <a:pt x="5917280" y="1954478"/>
                </a:lnTo>
                <a:lnTo>
                  <a:pt x="5914232" y="1956919"/>
                </a:lnTo>
                <a:lnTo>
                  <a:pt x="5906850" y="1954702"/>
                </a:lnTo>
                <a:lnTo>
                  <a:pt x="5901461" y="1957577"/>
                </a:lnTo>
                <a:lnTo>
                  <a:pt x="5895317" y="1956828"/>
                </a:lnTo>
                <a:cubicBezTo>
                  <a:pt x="5883595" y="1958629"/>
                  <a:pt x="5844137" y="1966833"/>
                  <a:pt x="5831128" y="1968382"/>
                </a:cubicBezTo>
                <a:lnTo>
                  <a:pt x="5817261" y="1966124"/>
                </a:lnTo>
                <a:lnTo>
                  <a:pt x="5806791" y="1974713"/>
                </a:lnTo>
                <a:lnTo>
                  <a:pt x="5762574" y="1976973"/>
                </a:lnTo>
                <a:lnTo>
                  <a:pt x="5747297" y="1970252"/>
                </a:lnTo>
                <a:lnTo>
                  <a:pt x="5733169" y="1965433"/>
                </a:lnTo>
                <a:lnTo>
                  <a:pt x="5731338" y="1965447"/>
                </a:lnTo>
                <a:lnTo>
                  <a:pt x="5712957" y="1965596"/>
                </a:lnTo>
                <a:lnTo>
                  <a:pt x="5678760" y="1965873"/>
                </a:lnTo>
                <a:cubicBezTo>
                  <a:pt x="5656934" y="1966331"/>
                  <a:pt x="5634795" y="1967772"/>
                  <a:pt x="5612457" y="1972287"/>
                </a:cubicBezTo>
                <a:cubicBezTo>
                  <a:pt x="5527023" y="1949966"/>
                  <a:pt x="5534401" y="1947926"/>
                  <a:pt x="5462439" y="1941766"/>
                </a:cubicBezTo>
                <a:cubicBezTo>
                  <a:pt x="5427425" y="1917624"/>
                  <a:pt x="5291183" y="1960519"/>
                  <a:pt x="5249426" y="1957993"/>
                </a:cubicBezTo>
                <a:cubicBezTo>
                  <a:pt x="5146406" y="1973328"/>
                  <a:pt x="4927624" y="2044719"/>
                  <a:pt x="4795460" y="2018541"/>
                </a:cubicBezTo>
                <a:cubicBezTo>
                  <a:pt x="4762844" y="2022395"/>
                  <a:pt x="4718233" y="2031407"/>
                  <a:pt x="4698875" y="2031693"/>
                </a:cubicBezTo>
                <a:lnTo>
                  <a:pt x="4635334" y="2035504"/>
                </a:lnTo>
                <a:lnTo>
                  <a:pt x="4529228" y="2076609"/>
                </a:lnTo>
                <a:cubicBezTo>
                  <a:pt x="4475152" y="2050383"/>
                  <a:pt x="4475600" y="2080729"/>
                  <a:pt x="4408461" y="2090939"/>
                </a:cubicBezTo>
                <a:cubicBezTo>
                  <a:pt x="4383821" y="2082708"/>
                  <a:pt x="4268804" y="2082966"/>
                  <a:pt x="4254651" y="2101730"/>
                </a:cubicBezTo>
                <a:cubicBezTo>
                  <a:pt x="4238862" y="2106286"/>
                  <a:pt x="4220313" y="2100544"/>
                  <a:pt x="4213233" y="2120326"/>
                </a:cubicBezTo>
                <a:cubicBezTo>
                  <a:pt x="4201430" y="2144259"/>
                  <a:pt x="4145731" y="2110137"/>
                  <a:pt x="4153938" y="2137520"/>
                </a:cubicBezTo>
                <a:cubicBezTo>
                  <a:pt x="4114396" y="2114195"/>
                  <a:pt x="4083806" y="2164553"/>
                  <a:pt x="4050969" y="2177971"/>
                </a:cubicBezTo>
                <a:cubicBezTo>
                  <a:pt x="4019767" y="2177378"/>
                  <a:pt x="4005088" y="2190554"/>
                  <a:pt x="3933162" y="2199509"/>
                </a:cubicBezTo>
                <a:cubicBezTo>
                  <a:pt x="3898830" y="2172322"/>
                  <a:pt x="3861284" y="2221170"/>
                  <a:pt x="3797609" y="2185813"/>
                </a:cubicBezTo>
                <a:cubicBezTo>
                  <a:pt x="3795667" y="2189772"/>
                  <a:pt x="3776702" y="2186188"/>
                  <a:pt x="3723511" y="2185401"/>
                </a:cubicBezTo>
                <a:cubicBezTo>
                  <a:pt x="3670320" y="2184613"/>
                  <a:pt x="3558625" y="2184230"/>
                  <a:pt x="3478465" y="2181087"/>
                </a:cubicBezTo>
                <a:cubicBezTo>
                  <a:pt x="3387474" y="2181789"/>
                  <a:pt x="3428499" y="2219948"/>
                  <a:pt x="3308996" y="2177978"/>
                </a:cubicBezTo>
                <a:cubicBezTo>
                  <a:pt x="3299910" y="2200517"/>
                  <a:pt x="3285785" y="2202748"/>
                  <a:pt x="3260282" y="2194479"/>
                </a:cubicBezTo>
                <a:cubicBezTo>
                  <a:pt x="3216295" y="2196427"/>
                  <a:pt x="3227371" y="2250251"/>
                  <a:pt x="3178557" y="2221451"/>
                </a:cubicBezTo>
                <a:cubicBezTo>
                  <a:pt x="3146795" y="2234329"/>
                  <a:pt x="3117401" y="2220418"/>
                  <a:pt x="3097074" y="2229837"/>
                </a:cubicBezTo>
                <a:lnTo>
                  <a:pt x="3029944" y="2248531"/>
                </a:lnTo>
                <a:cubicBezTo>
                  <a:pt x="2992804" y="2254069"/>
                  <a:pt x="2982389" y="2213943"/>
                  <a:pt x="2964870" y="2251389"/>
                </a:cubicBezTo>
                <a:lnTo>
                  <a:pt x="2931496" y="2243024"/>
                </a:lnTo>
                <a:lnTo>
                  <a:pt x="2892959" y="2233969"/>
                </a:lnTo>
                <a:cubicBezTo>
                  <a:pt x="2872669" y="2227791"/>
                  <a:pt x="2882203" y="2234774"/>
                  <a:pt x="2839074" y="2225008"/>
                </a:cubicBezTo>
                <a:cubicBezTo>
                  <a:pt x="2811442" y="2251884"/>
                  <a:pt x="2766379" y="2232117"/>
                  <a:pt x="2693779" y="2231570"/>
                </a:cubicBezTo>
                <a:lnTo>
                  <a:pt x="2523799" y="2236547"/>
                </a:lnTo>
                <a:cubicBezTo>
                  <a:pt x="2466172" y="2242686"/>
                  <a:pt x="2414634" y="2227724"/>
                  <a:pt x="2340069" y="2220699"/>
                </a:cubicBezTo>
                <a:cubicBezTo>
                  <a:pt x="2265503" y="2213674"/>
                  <a:pt x="2139796" y="2191971"/>
                  <a:pt x="2076408" y="2194398"/>
                </a:cubicBezTo>
                <a:cubicBezTo>
                  <a:pt x="2032508" y="2197562"/>
                  <a:pt x="2027933" y="2185141"/>
                  <a:pt x="1983593" y="2219360"/>
                </a:cubicBezTo>
                <a:cubicBezTo>
                  <a:pt x="1947094" y="2209205"/>
                  <a:pt x="1890960" y="2218305"/>
                  <a:pt x="1853105" y="2214141"/>
                </a:cubicBezTo>
                <a:cubicBezTo>
                  <a:pt x="1825748" y="2216625"/>
                  <a:pt x="1783192" y="2179879"/>
                  <a:pt x="1748511" y="2178472"/>
                </a:cubicBezTo>
                <a:cubicBezTo>
                  <a:pt x="1703498" y="2196202"/>
                  <a:pt x="1694831" y="2157630"/>
                  <a:pt x="1633422" y="2143415"/>
                </a:cubicBezTo>
                <a:cubicBezTo>
                  <a:pt x="1607630" y="2161065"/>
                  <a:pt x="1579060" y="2145077"/>
                  <a:pt x="1558946" y="2128843"/>
                </a:cubicBezTo>
                <a:cubicBezTo>
                  <a:pt x="1499069" y="2134267"/>
                  <a:pt x="1452565" y="2133855"/>
                  <a:pt x="1385344" y="2124817"/>
                </a:cubicBezTo>
                <a:cubicBezTo>
                  <a:pt x="1312492" y="2145463"/>
                  <a:pt x="1299315" y="2122756"/>
                  <a:pt x="1227473" y="2113291"/>
                </a:cubicBezTo>
                <a:cubicBezTo>
                  <a:pt x="1199075" y="2120045"/>
                  <a:pt x="1149241" y="2095660"/>
                  <a:pt x="1088711" y="2097947"/>
                </a:cubicBezTo>
                <a:cubicBezTo>
                  <a:pt x="1048569" y="2095382"/>
                  <a:pt x="1091396" y="2061344"/>
                  <a:pt x="939259" y="2073411"/>
                </a:cubicBezTo>
                <a:cubicBezTo>
                  <a:pt x="930603" y="2080267"/>
                  <a:pt x="912274" y="2072716"/>
                  <a:pt x="914345" y="2063135"/>
                </a:cubicBezTo>
                <a:cubicBezTo>
                  <a:pt x="904674" y="2065915"/>
                  <a:pt x="881392" y="2083881"/>
                  <a:pt x="879393" y="2068419"/>
                </a:cubicBezTo>
                <a:cubicBezTo>
                  <a:pt x="831068" y="2065554"/>
                  <a:pt x="782797" y="2073516"/>
                  <a:pt x="739242" y="2091539"/>
                </a:cubicBezTo>
                <a:cubicBezTo>
                  <a:pt x="713063" y="2085924"/>
                  <a:pt x="685973" y="2097939"/>
                  <a:pt x="628509" y="2108134"/>
                </a:cubicBezTo>
                <a:cubicBezTo>
                  <a:pt x="575136" y="2076613"/>
                  <a:pt x="570057" y="2131408"/>
                  <a:pt x="508046" y="2109851"/>
                </a:cubicBezTo>
                <a:cubicBezTo>
                  <a:pt x="473420" y="2105939"/>
                  <a:pt x="433697" y="2091842"/>
                  <a:pt x="408793" y="2105335"/>
                </a:cubicBezTo>
                <a:cubicBezTo>
                  <a:pt x="383633" y="2099507"/>
                  <a:pt x="299763" y="2118030"/>
                  <a:pt x="259142" y="2115883"/>
                </a:cubicBezTo>
                <a:cubicBezTo>
                  <a:pt x="191085" y="2103328"/>
                  <a:pt x="127146" y="2128850"/>
                  <a:pt x="91266" y="2135533"/>
                </a:cubicBezTo>
                <a:cubicBezTo>
                  <a:pt x="55346" y="2131669"/>
                  <a:pt x="37547" y="2122850"/>
                  <a:pt x="12251" y="2121489"/>
                </a:cubicBezTo>
                <a:lnTo>
                  <a:pt x="0" y="2122164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C3D56-B6C0-C3CD-439B-D2B6411D5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7" y="609600"/>
            <a:ext cx="5915197" cy="1330519"/>
          </a:xfrm>
        </p:spPr>
        <p:txBody>
          <a:bodyPr>
            <a:noAutofit/>
          </a:bodyPr>
          <a:lstStyle/>
          <a:p>
            <a:r>
              <a:rPr lang="en-US" sz="3800" b="1" dirty="0"/>
              <a:t>Applying Multiple Conditional Formats</a:t>
            </a:r>
            <a:br>
              <a:rPr lang="en-US" sz="3800" b="1" dirty="0"/>
            </a:br>
            <a:endParaRPr lang="en-US" sz="380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B9FD11D-7561-43C8-BE54-00D7DCF0E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5390" y="5800298"/>
            <a:ext cx="5736610" cy="1057702"/>
          </a:xfrm>
          <a:custGeom>
            <a:avLst/>
            <a:gdLst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379005 w 5741575"/>
              <a:gd name="connsiteY21" fmla="*/ 878900 h 955271"/>
              <a:gd name="connsiteX22" fmla="*/ 585428 w 5741575"/>
              <a:gd name="connsiteY22" fmla="*/ 826440 h 955271"/>
              <a:gd name="connsiteX23" fmla="*/ 787156 w 5741575"/>
              <a:gd name="connsiteY23" fmla="*/ 838447 h 955271"/>
              <a:gd name="connsiteX24" fmla="*/ 898586 w 5741575"/>
              <a:gd name="connsiteY24" fmla="*/ 808502 h 955271"/>
              <a:gd name="connsiteX25" fmla="*/ 924063 w 5741575"/>
              <a:gd name="connsiteY25" fmla="*/ 770210 h 955271"/>
              <a:gd name="connsiteX26" fmla="*/ 1212574 w 5741575"/>
              <a:gd name="connsiteY26" fmla="*/ 724238 h 955271"/>
              <a:gd name="connsiteX27" fmla="*/ 1280768 w 5741575"/>
              <a:gd name="connsiteY27" fmla="*/ 699122 h 955271"/>
              <a:gd name="connsiteX28" fmla="*/ 1352027 w 5741575"/>
              <a:gd name="connsiteY28" fmla="*/ 704323 h 955271"/>
              <a:gd name="connsiteX29" fmla="*/ 1374314 w 5741575"/>
              <a:gd name="connsiteY29" fmla="*/ 688815 h 955271"/>
              <a:gd name="connsiteX30" fmla="*/ 1378034 w 5741575"/>
              <a:gd name="connsiteY30" fmla="*/ 685842 h 955271"/>
              <a:gd name="connsiteX31" fmla="*/ 1395604 w 5741575"/>
              <a:gd name="connsiteY31" fmla="*/ 680460 h 955271"/>
              <a:gd name="connsiteX32" fmla="*/ 1397206 w 5741575"/>
              <a:gd name="connsiteY32" fmla="*/ 670793 h 955271"/>
              <a:gd name="connsiteX33" fmla="*/ 1421250 w 5741575"/>
              <a:gd name="connsiteY33" fmla="*/ 656855 h 955271"/>
              <a:gd name="connsiteX34" fmla="*/ 1454524 w 5741575"/>
              <a:gd name="connsiteY34" fmla="*/ 649224 h 955271"/>
              <a:gd name="connsiteX35" fmla="*/ 1616217 w 5741575"/>
              <a:gd name="connsiteY35" fmla="*/ 622107 h 955271"/>
              <a:gd name="connsiteX36" fmla="*/ 1710928 w 5741575"/>
              <a:gd name="connsiteY36" fmla="*/ 600666 h 955271"/>
              <a:gd name="connsiteX37" fmla="*/ 1743718 w 5741575"/>
              <a:gd name="connsiteY37" fmla="*/ 584327 h 955271"/>
              <a:gd name="connsiteX38" fmla="*/ 1791651 w 5741575"/>
              <a:gd name="connsiteY38" fmla="*/ 567019 h 955271"/>
              <a:gd name="connsiteX39" fmla="*/ 1873778 w 5741575"/>
              <a:gd name="connsiteY39" fmla="*/ 530130 h 955271"/>
              <a:gd name="connsiteX40" fmla="*/ 1988411 w 5741575"/>
              <a:gd name="connsiteY40" fmla="*/ 491599 h 955271"/>
              <a:gd name="connsiteX41" fmla="*/ 2085507 w 5741575"/>
              <a:gd name="connsiteY41" fmla="*/ 498527 h 955271"/>
              <a:gd name="connsiteX42" fmla="*/ 2090767 w 5741575"/>
              <a:gd name="connsiteY42" fmla="*/ 490616 h 955271"/>
              <a:gd name="connsiteX43" fmla="*/ 2151143 w 5741575"/>
              <a:gd name="connsiteY43" fmla="*/ 478332 h 955271"/>
              <a:gd name="connsiteX44" fmla="*/ 2378710 w 5741575"/>
              <a:gd name="connsiteY44" fmla="*/ 477570 h 955271"/>
              <a:gd name="connsiteX45" fmla="*/ 2496256 w 5741575"/>
              <a:gd name="connsiteY45" fmla="*/ 452396 h 955271"/>
              <a:gd name="connsiteX46" fmla="*/ 2535387 w 5741575"/>
              <a:gd name="connsiteY46" fmla="*/ 436645 h 955271"/>
              <a:gd name="connsiteX47" fmla="*/ 2601109 w 5741575"/>
              <a:gd name="connsiteY47" fmla="*/ 410678 h 955271"/>
              <a:gd name="connsiteX48" fmla="*/ 2643855 w 5741575"/>
              <a:gd name="connsiteY48" fmla="*/ 374482 h 955271"/>
              <a:gd name="connsiteX49" fmla="*/ 2657726 w 5741575"/>
              <a:gd name="connsiteY49" fmla="*/ 365841 h 955271"/>
              <a:gd name="connsiteX50" fmla="*/ 2687125 w 5741575"/>
              <a:gd name="connsiteY50" fmla="*/ 366820 h 955271"/>
              <a:gd name="connsiteX51" fmla="*/ 2697479 w 5741575"/>
              <a:gd name="connsiteY51" fmla="*/ 361430 h 955271"/>
              <a:gd name="connsiteX52" fmla="*/ 2701547 w 5741575"/>
              <a:gd name="connsiteY52" fmla="*/ 361545 h 955271"/>
              <a:gd name="connsiteX53" fmla="*/ 2711054 w 5741575"/>
              <a:gd name="connsiteY53" fmla="*/ 360597 h 955271"/>
              <a:gd name="connsiteX54" fmla="*/ 2710438 w 5741575"/>
              <a:gd name="connsiteY54" fmla="*/ 366958 h 955271"/>
              <a:gd name="connsiteX55" fmla="*/ 2722936 w 5741575"/>
              <a:gd name="connsiteY55" fmla="*/ 377633 h 955271"/>
              <a:gd name="connsiteX56" fmla="*/ 2777227 w 5741575"/>
              <a:gd name="connsiteY56" fmla="*/ 368972 h 955271"/>
              <a:gd name="connsiteX57" fmla="*/ 2779510 w 5741575"/>
              <a:gd name="connsiteY57" fmla="*/ 361652 h 955271"/>
              <a:gd name="connsiteX58" fmla="*/ 2786278 w 5741575"/>
              <a:gd name="connsiteY58" fmla="*/ 359869 h 955271"/>
              <a:gd name="connsiteX59" fmla="*/ 2792101 w 5741575"/>
              <a:gd name="connsiteY59" fmla="*/ 365927 h 955271"/>
              <a:gd name="connsiteX60" fmla="*/ 2885545 w 5741575"/>
              <a:gd name="connsiteY60" fmla="*/ 372818 h 955271"/>
              <a:gd name="connsiteX61" fmla="*/ 3009558 w 5741575"/>
              <a:gd name="connsiteY61" fmla="*/ 370573 h 955271"/>
              <a:gd name="connsiteX62" fmla="*/ 3095010 w 5741575"/>
              <a:gd name="connsiteY62" fmla="*/ 332454 h 955271"/>
              <a:gd name="connsiteX63" fmla="*/ 3103742 w 5741575"/>
              <a:gd name="connsiteY63" fmla="*/ 337974 h 955271"/>
              <a:gd name="connsiteX64" fmla="*/ 3165093 w 5741575"/>
              <a:gd name="connsiteY64" fmla="*/ 329459 h 955271"/>
              <a:gd name="connsiteX65" fmla="*/ 3373785 w 5741575"/>
              <a:gd name="connsiteY65" fmla="*/ 255680 h 955271"/>
              <a:gd name="connsiteX66" fmla="*/ 3493851 w 5741575"/>
              <a:gd name="connsiteY66" fmla="*/ 240255 h 955271"/>
              <a:gd name="connsiteX67" fmla="*/ 3537470 w 5741575"/>
              <a:gd name="connsiteY67" fmla="*/ 241867 h 955271"/>
              <a:gd name="connsiteX68" fmla="*/ 3610489 w 5741575"/>
              <a:gd name="connsiteY68" fmla="*/ 244128 h 955271"/>
              <a:gd name="connsiteX69" fmla="*/ 3667539 w 5741575"/>
              <a:gd name="connsiteY69" fmla="*/ 263271 h 955271"/>
              <a:gd name="connsiteX70" fmla="*/ 3727614 w 5741575"/>
              <a:gd name="connsiteY70" fmla="*/ 258245 h 955271"/>
              <a:gd name="connsiteX71" fmla="*/ 3738369 w 5741575"/>
              <a:gd name="connsiteY71" fmla="*/ 234506 h 955271"/>
              <a:gd name="connsiteX72" fmla="*/ 3803670 w 5741575"/>
              <a:gd name="connsiteY72" fmla="*/ 236457 h 955271"/>
              <a:gd name="connsiteX73" fmla="*/ 3903080 w 5741575"/>
              <a:gd name="connsiteY73" fmla="*/ 241890 h 955271"/>
              <a:gd name="connsiteX74" fmla="*/ 3959588 w 5741575"/>
              <a:gd name="connsiteY74" fmla="*/ 239195 h 955271"/>
              <a:gd name="connsiteX75" fmla="*/ 4114838 w 5741575"/>
              <a:gd name="connsiteY75" fmla="*/ 238165 h 955271"/>
              <a:gd name="connsiteX76" fmla="*/ 4271023 w 5741575"/>
              <a:gd name="connsiteY76" fmla="*/ 241959 h 955271"/>
              <a:gd name="connsiteX77" fmla="*/ 4367397 w 5741575"/>
              <a:gd name="connsiteY77" fmla="*/ 271442 h 955271"/>
              <a:gd name="connsiteX78" fmla="*/ 4495366 w 5741575"/>
              <a:gd name="connsiteY78" fmla="*/ 271618 h 955271"/>
              <a:gd name="connsiteX79" fmla="*/ 4517347 w 5741575"/>
              <a:gd name="connsiteY79" fmla="*/ 275639 h 955271"/>
              <a:gd name="connsiteX80" fmla="*/ 4546116 w 5741575"/>
              <a:gd name="connsiteY80" fmla="*/ 268568 h 955271"/>
              <a:gd name="connsiteX81" fmla="*/ 4661259 w 5741575"/>
              <a:gd name="connsiteY81" fmla="*/ 238966 h 955271"/>
              <a:gd name="connsiteX82" fmla="*/ 4750403 w 5741575"/>
              <a:gd name="connsiteY82" fmla="*/ 204364 h 955271"/>
              <a:gd name="connsiteX83" fmla="*/ 4867614 w 5741575"/>
              <a:gd name="connsiteY83" fmla="*/ 208668 h 955271"/>
              <a:gd name="connsiteX84" fmla="*/ 4937036 w 5741575"/>
              <a:gd name="connsiteY84" fmla="*/ 195446 h 955271"/>
              <a:gd name="connsiteX85" fmla="*/ 5047626 w 5741575"/>
              <a:gd name="connsiteY85" fmla="*/ 149604 h 955271"/>
              <a:gd name="connsiteX86" fmla="*/ 5200247 w 5741575"/>
              <a:gd name="connsiteY86" fmla="*/ 142695 h 955271"/>
              <a:gd name="connsiteX87" fmla="*/ 5235691 w 5741575"/>
              <a:gd name="connsiteY87" fmla="*/ 173330 h 955271"/>
              <a:gd name="connsiteX88" fmla="*/ 5280133 w 5741575"/>
              <a:gd name="connsiteY88" fmla="*/ 189342 h 955271"/>
              <a:gd name="connsiteX89" fmla="*/ 5291963 w 5741575"/>
              <a:gd name="connsiteY89" fmla="*/ 139446 h 955271"/>
              <a:gd name="connsiteX90" fmla="*/ 5418472 w 5741575"/>
              <a:gd name="connsiteY90" fmla="*/ 89163 h 955271"/>
              <a:gd name="connsiteX91" fmla="*/ 5482354 w 5741575"/>
              <a:gd name="connsiteY91" fmla="*/ 69470 h 955271"/>
              <a:gd name="connsiteX92" fmla="*/ 5583280 w 5741575"/>
              <a:gd name="connsiteY92" fmla="*/ 49787 h 955271"/>
              <a:gd name="connsiteX93" fmla="*/ 5613766 w 5741575"/>
              <a:gd name="connsiteY93" fmla="*/ 41855 h 955271"/>
              <a:gd name="connsiteX94" fmla="*/ 5684952 w 5741575"/>
              <a:gd name="connsiteY94" fmla="*/ 26088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379005 w 5741575"/>
              <a:gd name="connsiteY21" fmla="*/ 878900 h 955271"/>
              <a:gd name="connsiteX22" fmla="*/ 585428 w 5741575"/>
              <a:gd name="connsiteY22" fmla="*/ 826440 h 955271"/>
              <a:gd name="connsiteX23" fmla="*/ 787156 w 5741575"/>
              <a:gd name="connsiteY23" fmla="*/ 838447 h 955271"/>
              <a:gd name="connsiteX24" fmla="*/ 898586 w 5741575"/>
              <a:gd name="connsiteY24" fmla="*/ 808502 h 955271"/>
              <a:gd name="connsiteX25" fmla="*/ 924063 w 5741575"/>
              <a:gd name="connsiteY25" fmla="*/ 770210 h 955271"/>
              <a:gd name="connsiteX26" fmla="*/ 1212574 w 5741575"/>
              <a:gd name="connsiteY26" fmla="*/ 724238 h 955271"/>
              <a:gd name="connsiteX27" fmla="*/ 1280768 w 5741575"/>
              <a:gd name="connsiteY27" fmla="*/ 699122 h 955271"/>
              <a:gd name="connsiteX28" fmla="*/ 1352027 w 5741575"/>
              <a:gd name="connsiteY28" fmla="*/ 704323 h 955271"/>
              <a:gd name="connsiteX29" fmla="*/ 1374314 w 5741575"/>
              <a:gd name="connsiteY29" fmla="*/ 688815 h 955271"/>
              <a:gd name="connsiteX30" fmla="*/ 1378034 w 5741575"/>
              <a:gd name="connsiteY30" fmla="*/ 685842 h 955271"/>
              <a:gd name="connsiteX31" fmla="*/ 1395604 w 5741575"/>
              <a:gd name="connsiteY31" fmla="*/ 680460 h 955271"/>
              <a:gd name="connsiteX32" fmla="*/ 1397206 w 5741575"/>
              <a:gd name="connsiteY32" fmla="*/ 670793 h 955271"/>
              <a:gd name="connsiteX33" fmla="*/ 1421250 w 5741575"/>
              <a:gd name="connsiteY33" fmla="*/ 656855 h 955271"/>
              <a:gd name="connsiteX34" fmla="*/ 1454524 w 5741575"/>
              <a:gd name="connsiteY34" fmla="*/ 649224 h 955271"/>
              <a:gd name="connsiteX35" fmla="*/ 1616217 w 5741575"/>
              <a:gd name="connsiteY35" fmla="*/ 622107 h 955271"/>
              <a:gd name="connsiteX36" fmla="*/ 1710928 w 5741575"/>
              <a:gd name="connsiteY36" fmla="*/ 600666 h 955271"/>
              <a:gd name="connsiteX37" fmla="*/ 1743718 w 5741575"/>
              <a:gd name="connsiteY37" fmla="*/ 584327 h 955271"/>
              <a:gd name="connsiteX38" fmla="*/ 1791651 w 5741575"/>
              <a:gd name="connsiteY38" fmla="*/ 567019 h 955271"/>
              <a:gd name="connsiteX39" fmla="*/ 1873778 w 5741575"/>
              <a:gd name="connsiteY39" fmla="*/ 530130 h 955271"/>
              <a:gd name="connsiteX40" fmla="*/ 1988411 w 5741575"/>
              <a:gd name="connsiteY40" fmla="*/ 491599 h 955271"/>
              <a:gd name="connsiteX41" fmla="*/ 2085507 w 5741575"/>
              <a:gd name="connsiteY41" fmla="*/ 498527 h 955271"/>
              <a:gd name="connsiteX42" fmla="*/ 2090767 w 5741575"/>
              <a:gd name="connsiteY42" fmla="*/ 490616 h 955271"/>
              <a:gd name="connsiteX43" fmla="*/ 2151143 w 5741575"/>
              <a:gd name="connsiteY43" fmla="*/ 478332 h 955271"/>
              <a:gd name="connsiteX44" fmla="*/ 2378710 w 5741575"/>
              <a:gd name="connsiteY44" fmla="*/ 477570 h 955271"/>
              <a:gd name="connsiteX45" fmla="*/ 2496256 w 5741575"/>
              <a:gd name="connsiteY45" fmla="*/ 452396 h 955271"/>
              <a:gd name="connsiteX46" fmla="*/ 2535387 w 5741575"/>
              <a:gd name="connsiteY46" fmla="*/ 436645 h 955271"/>
              <a:gd name="connsiteX47" fmla="*/ 2601109 w 5741575"/>
              <a:gd name="connsiteY47" fmla="*/ 410678 h 955271"/>
              <a:gd name="connsiteX48" fmla="*/ 2643855 w 5741575"/>
              <a:gd name="connsiteY48" fmla="*/ 374482 h 955271"/>
              <a:gd name="connsiteX49" fmla="*/ 2657726 w 5741575"/>
              <a:gd name="connsiteY49" fmla="*/ 365841 h 955271"/>
              <a:gd name="connsiteX50" fmla="*/ 2687125 w 5741575"/>
              <a:gd name="connsiteY50" fmla="*/ 366820 h 955271"/>
              <a:gd name="connsiteX51" fmla="*/ 2697479 w 5741575"/>
              <a:gd name="connsiteY51" fmla="*/ 361430 h 955271"/>
              <a:gd name="connsiteX52" fmla="*/ 2701547 w 5741575"/>
              <a:gd name="connsiteY52" fmla="*/ 361545 h 955271"/>
              <a:gd name="connsiteX53" fmla="*/ 2711054 w 5741575"/>
              <a:gd name="connsiteY53" fmla="*/ 360597 h 955271"/>
              <a:gd name="connsiteX54" fmla="*/ 2710438 w 5741575"/>
              <a:gd name="connsiteY54" fmla="*/ 366958 h 955271"/>
              <a:gd name="connsiteX55" fmla="*/ 2722936 w 5741575"/>
              <a:gd name="connsiteY55" fmla="*/ 377633 h 955271"/>
              <a:gd name="connsiteX56" fmla="*/ 2777227 w 5741575"/>
              <a:gd name="connsiteY56" fmla="*/ 368972 h 955271"/>
              <a:gd name="connsiteX57" fmla="*/ 2779510 w 5741575"/>
              <a:gd name="connsiteY57" fmla="*/ 361652 h 955271"/>
              <a:gd name="connsiteX58" fmla="*/ 2786278 w 5741575"/>
              <a:gd name="connsiteY58" fmla="*/ 359869 h 955271"/>
              <a:gd name="connsiteX59" fmla="*/ 2792101 w 5741575"/>
              <a:gd name="connsiteY59" fmla="*/ 365927 h 955271"/>
              <a:gd name="connsiteX60" fmla="*/ 2885545 w 5741575"/>
              <a:gd name="connsiteY60" fmla="*/ 372818 h 955271"/>
              <a:gd name="connsiteX61" fmla="*/ 3009558 w 5741575"/>
              <a:gd name="connsiteY61" fmla="*/ 370573 h 955271"/>
              <a:gd name="connsiteX62" fmla="*/ 3095010 w 5741575"/>
              <a:gd name="connsiteY62" fmla="*/ 332454 h 955271"/>
              <a:gd name="connsiteX63" fmla="*/ 3103742 w 5741575"/>
              <a:gd name="connsiteY63" fmla="*/ 337974 h 955271"/>
              <a:gd name="connsiteX64" fmla="*/ 3165093 w 5741575"/>
              <a:gd name="connsiteY64" fmla="*/ 329459 h 955271"/>
              <a:gd name="connsiteX65" fmla="*/ 3373785 w 5741575"/>
              <a:gd name="connsiteY65" fmla="*/ 255680 h 955271"/>
              <a:gd name="connsiteX66" fmla="*/ 3493851 w 5741575"/>
              <a:gd name="connsiteY66" fmla="*/ 240255 h 955271"/>
              <a:gd name="connsiteX67" fmla="*/ 3537470 w 5741575"/>
              <a:gd name="connsiteY67" fmla="*/ 241867 h 955271"/>
              <a:gd name="connsiteX68" fmla="*/ 3610489 w 5741575"/>
              <a:gd name="connsiteY68" fmla="*/ 244128 h 955271"/>
              <a:gd name="connsiteX69" fmla="*/ 3667539 w 5741575"/>
              <a:gd name="connsiteY69" fmla="*/ 263271 h 955271"/>
              <a:gd name="connsiteX70" fmla="*/ 3727614 w 5741575"/>
              <a:gd name="connsiteY70" fmla="*/ 258245 h 955271"/>
              <a:gd name="connsiteX71" fmla="*/ 3738369 w 5741575"/>
              <a:gd name="connsiteY71" fmla="*/ 234506 h 955271"/>
              <a:gd name="connsiteX72" fmla="*/ 3803670 w 5741575"/>
              <a:gd name="connsiteY72" fmla="*/ 236457 h 955271"/>
              <a:gd name="connsiteX73" fmla="*/ 3903080 w 5741575"/>
              <a:gd name="connsiteY73" fmla="*/ 241890 h 955271"/>
              <a:gd name="connsiteX74" fmla="*/ 4114838 w 5741575"/>
              <a:gd name="connsiteY74" fmla="*/ 238165 h 955271"/>
              <a:gd name="connsiteX75" fmla="*/ 4271023 w 5741575"/>
              <a:gd name="connsiteY75" fmla="*/ 241959 h 955271"/>
              <a:gd name="connsiteX76" fmla="*/ 4367397 w 5741575"/>
              <a:gd name="connsiteY76" fmla="*/ 271442 h 955271"/>
              <a:gd name="connsiteX77" fmla="*/ 4495366 w 5741575"/>
              <a:gd name="connsiteY77" fmla="*/ 271618 h 955271"/>
              <a:gd name="connsiteX78" fmla="*/ 4517347 w 5741575"/>
              <a:gd name="connsiteY78" fmla="*/ 275639 h 955271"/>
              <a:gd name="connsiteX79" fmla="*/ 4546116 w 5741575"/>
              <a:gd name="connsiteY79" fmla="*/ 268568 h 955271"/>
              <a:gd name="connsiteX80" fmla="*/ 4661259 w 5741575"/>
              <a:gd name="connsiteY80" fmla="*/ 238966 h 955271"/>
              <a:gd name="connsiteX81" fmla="*/ 4750403 w 5741575"/>
              <a:gd name="connsiteY81" fmla="*/ 204364 h 955271"/>
              <a:gd name="connsiteX82" fmla="*/ 4867614 w 5741575"/>
              <a:gd name="connsiteY82" fmla="*/ 208668 h 955271"/>
              <a:gd name="connsiteX83" fmla="*/ 4937036 w 5741575"/>
              <a:gd name="connsiteY83" fmla="*/ 195446 h 955271"/>
              <a:gd name="connsiteX84" fmla="*/ 5047626 w 5741575"/>
              <a:gd name="connsiteY84" fmla="*/ 149604 h 955271"/>
              <a:gd name="connsiteX85" fmla="*/ 5200247 w 5741575"/>
              <a:gd name="connsiteY85" fmla="*/ 142695 h 955271"/>
              <a:gd name="connsiteX86" fmla="*/ 5235691 w 5741575"/>
              <a:gd name="connsiteY86" fmla="*/ 173330 h 955271"/>
              <a:gd name="connsiteX87" fmla="*/ 5280133 w 5741575"/>
              <a:gd name="connsiteY87" fmla="*/ 189342 h 955271"/>
              <a:gd name="connsiteX88" fmla="*/ 5291963 w 5741575"/>
              <a:gd name="connsiteY88" fmla="*/ 139446 h 955271"/>
              <a:gd name="connsiteX89" fmla="*/ 5418472 w 5741575"/>
              <a:gd name="connsiteY89" fmla="*/ 89163 h 955271"/>
              <a:gd name="connsiteX90" fmla="*/ 5482354 w 5741575"/>
              <a:gd name="connsiteY90" fmla="*/ 69470 h 955271"/>
              <a:gd name="connsiteX91" fmla="*/ 5583280 w 5741575"/>
              <a:gd name="connsiteY91" fmla="*/ 49787 h 955271"/>
              <a:gd name="connsiteX92" fmla="*/ 5613766 w 5741575"/>
              <a:gd name="connsiteY92" fmla="*/ 41855 h 955271"/>
              <a:gd name="connsiteX93" fmla="*/ 5684952 w 5741575"/>
              <a:gd name="connsiteY93" fmla="*/ 26088 h 955271"/>
              <a:gd name="connsiteX94" fmla="*/ 5741575 w 5741575"/>
              <a:gd name="connsiteY94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379005 w 5741575"/>
              <a:gd name="connsiteY21" fmla="*/ 878900 h 955271"/>
              <a:gd name="connsiteX22" fmla="*/ 585428 w 5741575"/>
              <a:gd name="connsiteY22" fmla="*/ 826440 h 955271"/>
              <a:gd name="connsiteX23" fmla="*/ 787156 w 5741575"/>
              <a:gd name="connsiteY23" fmla="*/ 838447 h 955271"/>
              <a:gd name="connsiteX24" fmla="*/ 898586 w 5741575"/>
              <a:gd name="connsiteY24" fmla="*/ 808502 h 955271"/>
              <a:gd name="connsiteX25" fmla="*/ 924063 w 5741575"/>
              <a:gd name="connsiteY25" fmla="*/ 770210 h 955271"/>
              <a:gd name="connsiteX26" fmla="*/ 1212574 w 5741575"/>
              <a:gd name="connsiteY26" fmla="*/ 724238 h 955271"/>
              <a:gd name="connsiteX27" fmla="*/ 1280768 w 5741575"/>
              <a:gd name="connsiteY27" fmla="*/ 699122 h 955271"/>
              <a:gd name="connsiteX28" fmla="*/ 1352027 w 5741575"/>
              <a:gd name="connsiteY28" fmla="*/ 704323 h 955271"/>
              <a:gd name="connsiteX29" fmla="*/ 1374314 w 5741575"/>
              <a:gd name="connsiteY29" fmla="*/ 688815 h 955271"/>
              <a:gd name="connsiteX30" fmla="*/ 1378034 w 5741575"/>
              <a:gd name="connsiteY30" fmla="*/ 685842 h 955271"/>
              <a:gd name="connsiteX31" fmla="*/ 1395604 w 5741575"/>
              <a:gd name="connsiteY31" fmla="*/ 680460 h 955271"/>
              <a:gd name="connsiteX32" fmla="*/ 1397206 w 5741575"/>
              <a:gd name="connsiteY32" fmla="*/ 670793 h 955271"/>
              <a:gd name="connsiteX33" fmla="*/ 1421250 w 5741575"/>
              <a:gd name="connsiteY33" fmla="*/ 656855 h 955271"/>
              <a:gd name="connsiteX34" fmla="*/ 1454524 w 5741575"/>
              <a:gd name="connsiteY34" fmla="*/ 649224 h 955271"/>
              <a:gd name="connsiteX35" fmla="*/ 1616217 w 5741575"/>
              <a:gd name="connsiteY35" fmla="*/ 622107 h 955271"/>
              <a:gd name="connsiteX36" fmla="*/ 1710928 w 5741575"/>
              <a:gd name="connsiteY36" fmla="*/ 600666 h 955271"/>
              <a:gd name="connsiteX37" fmla="*/ 1743718 w 5741575"/>
              <a:gd name="connsiteY37" fmla="*/ 584327 h 955271"/>
              <a:gd name="connsiteX38" fmla="*/ 1873778 w 5741575"/>
              <a:gd name="connsiteY38" fmla="*/ 530130 h 955271"/>
              <a:gd name="connsiteX39" fmla="*/ 1988411 w 5741575"/>
              <a:gd name="connsiteY39" fmla="*/ 491599 h 955271"/>
              <a:gd name="connsiteX40" fmla="*/ 2085507 w 5741575"/>
              <a:gd name="connsiteY40" fmla="*/ 498527 h 955271"/>
              <a:gd name="connsiteX41" fmla="*/ 2090767 w 5741575"/>
              <a:gd name="connsiteY41" fmla="*/ 490616 h 955271"/>
              <a:gd name="connsiteX42" fmla="*/ 2151143 w 5741575"/>
              <a:gd name="connsiteY42" fmla="*/ 478332 h 955271"/>
              <a:gd name="connsiteX43" fmla="*/ 2378710 w 5741575"/>
              <a:gd name="connsiteY43" fmla="*/ 477570 h 955271"/>
              <a:gd name="connsiteX44" fmla="*/ 2496256 w 5741575"/>
              <a:gd name="connsiteY44" fmla="*/ 452396 h 955271"/>
              <a:gd name="connsiteX45" fmla="*/ 2535387 w 5741575"/>
              <a:gd name="connsiteY45" fmla="*/ 436645 h 955271"/>
              <a:gd name="connsiteX46" fmla="*/ 2601109 w 5741575"/>
              <a:gd name="connsiteY46" fmla="*/ 410678 h 955271"/>
              <a:gd name="connsiteX47" fmla="*/ 2643855 w 5741575"/>
              <a:gd name="connsiteY47" fmla="*/ 374482 h 955271"/>
              <a:gd name="connsiteX48" fmla="*/ 2657726 w 5741575"/>
              <a:gd name="connsiteY48" fmla="*/ 365841 h 955271"/>
              <a:gd name="connsiteX49" fmla="*/ 2687125 w 5741575"/>
              <a:gd name="connsiteY49" fmla="*/ 366820 h 955271"/>
              <a:gd name="connsiteX50" fmla="*/ 2697479 w 5741575"/>
              <a:gd name="connsiteY50" fmla="*/ 361430 h 955271"/>
              <a:gd name="connsiteX51" fmla="*/ 2701547 w 5741575"/>
              <a:gd name="connsiteY51" fmla="*/ 361545 h 955271"/>
              <a:gd name="connsiteX52" fmla="*/ 2711054 w 5741575"/>
              <a:gd name="connsiteY52" fmla="*/ 360597 h 955271"/>
              <a:gd name="connsiteX53" fmla="*/ 2710438 w 5741575"/>
              <a:gd name="connsiteY53" fmla="*/ 366958 h 955271"/>
              <a:gd name="connsiteX54" fmla="*/ 2722936 w 5741575"/>
              <a:gd name="connsiteY54" fmla="*/ 377633 h 955271"/>
              <a:gd name="connsiteX55" fmla="*/ 2777227 w 5741575"/>
              <a:gd name="connsiteY55" fmla="*/ 368972 h 955271"/>
              <a:gd name="connsiteX56" fmla="*/ 2779510 w 5741575"/>
              <a:gd name="connsiteY56" fmla="*/ 361652 h 955271"/>
              <a:gd name="connsiteX57" fmla="*/ 2786278 w 5741575"/>
              <a:gd name="connsiteY57" fmla="*/ 359869 h 955271"/>
              <a:gd name="connsiteX58" fmla="*/ 2792101 w 5741575"/>
              <a:gd name="connsiteY58" fmla="*/ 365927 h 955271"/>
              <a:gd name="connsiteX59" fmla="*/ 2885545 w 5741575"/>
              <a:gd name="connsiteY59" fmla="*/ 372818 h 955271"/>
              <a:gd name="connsiteX60" fmla="*/ 3009558 w 5741575"/>
              <a:gd name="connsiteY60" fmla="*/ 370573 h 955271"/>
              <a:gd name="connsiteX61" fmla="*/ 3095010 w 5741575"/>
              <a:gd name="connsiteY61" fmla="*/ 332454 h 955271"/>
              <a:gd name="connsiteX62" fmla="*/ 3103742 w 5741575"/>
              <a:gd name="connsiteY62" fmla="*/ 337974 h 955271"/>
              <a:gd name="connsiteX63" fmla="*/ 3165093 w 5741575"/>
              <a:gd name="connsiteY63" fmla="*/ 329459 h 955271"/>
              <a:gd name="connsiteX64" fmla="*/ 3373785 w 5741575"/>
              <a:gd name="connsiteY64" fmla="*/ 255680 h 955271"/>
              <a:gd name="connsiteX65" fmla="*/ 3493851 w 5741575"/>
              <a:gd name="connsiteY65" fmla="*/ 240255 h 955271"/>
              <a:gd name="connsiteX66" fmla="*/ 3537470 w 5741575"/>
              <a:gd name="connsiteY66" fmla="*/ 241867 h 955271"/>
              <a:gd name="connsiteX67" fmla="*/ 3610489 w 5741575"/>
              <a:gd name="connsiteY67" fmla="*/ 244128 h 955271"/>
              <a:gd name="connsiteX68" fmla="*/ 3667539 w 5741575"/>
              <a:gd name="connsiteY68" fmla="*/ 263271 h 955271"/>
              <a:gd name="connsiteX69" fmla="*/ 3727614 w 5741575"/>
              <a:gd name="connsiteY69" fmla="*/ 258245 h 955271"/>
              <a:gd name="connsiteX70" fmla="*/ 3738369 w 5741575"/>
              <a:gd name="connsiteY70" fmla="*/ 234506 h 955271"/>
              <a:gd name="connsiteX71" fmla="*/ 3803670 w 5741575"/>
              <a:gd name="connsiteY71" fmla="*/ 236457 h 955271"/>
              <a:gd name="connsiteX72" fmla="*/ 3903080 w 5741575"/>
              <a:gd name="connsiteY72" fmla="*/ 241890 h 955271"/>
              <a:gd name="connsiteX73" fmla="*/ 4114838 w 5741575"/>
              <a:gd name="connsiteY73" fmla="*/ 238165 h 955271"/>
              <a:gd name="connsiteX74" fmla="*/ 4271023 w 5741575"/>
              <a:gd name="connsiteY74" fmla="*/ 241959 h 955271"/>
              <a:gd name="connsiteX75" fmla="*/ 4367397 w 5741575"/>
              <a:gd name="connsiteY75" fmla="*/ 271442 h 955271"/>
              <a:gd name="connsiteX76" fmla="*/ 4495366 w 5741575"/>
              <a:gd name="connsiteY76" fmla="*/ 271618 h 955271"/>
              <a:gd name="connsiteX77" fmla="*/ 4517347 w 5741575"/>
              <a:gd name="connsiteY77" fmla="*/ 275639 h 955271"/>
              <a:gd name="connsiteX78" fmla="*/ 4546116 w 5741575"/>
              <a:gd name="connsiteY78" fmla="*/ 268568 h 955271"/>
              <a:gd name="connsiteX79" fmla="*/ 4661259 w 5741575"/>
              <a:gd name="connsiteY79" fmla="*/ 238966 h 955271"/>
              <a:gd name="connsiteX80" fmla="*/ 4750403 w 5741575"/>
              <a:gd name="connsiteY80" fmla="*/ 204364 h 955271"/>
              <a:gd name="connsiteX81" fmla="*/ 4867614 w 5741575"/>
              <a:gd name="connsiteY81" fmla="*/ 208668 h 955271"/>
              <a:gd name="connsiteX82" fmla="*/ 4937036 w 5741575"/>
              <a:gd name="connsiteY82" fmla="*/ 195446 h 955271"/>
              <a:gd name="connsiteX83" fmla="*/ 5047626 w 5741575"/>
              <a:gd name="connsiteY83" fmla="*/ 149604 h 955271"/>
              <a:gd name="connsiteX84" fmla="*/ 5200247 w 5741575"/>
              <a:gd name="connsiteY84" fmla="*/ 142695 h 955271"/>
              <a:gd name="connsiteX85" fmla="*/ 5235691 w 5741575"/>
              <a:gd name="connsiteY85" fmla="*/ 173330 h 955271"/>
              <a:gd name="connsiteX86" fmla="*/ 5280133 w 5741575"/>
              <a:gd name="connsiteY86" fmla="*/ 189342 h 955271"/>
              <a:gd name="connsiteX87" fmla="*/ 5291963 w 5741575"/>
              <a:gd name="connsiteY87" fmla="*/ 139446 h 955271"/>
              <a:gd name="connsiteX88" fmla="*/ 5418472 w 5741575"/>
              <a:gd name="connsiteY88" fmla="*/ 89163 h 955271"/>
              <a:gd name="connsiteX89" fmla="*/ 5482354 w 5741575"/>
              <a:gd name="connsiteY89" fmla="*/ 69470 h 955271"/>
              <a:gd name="connsiteX90" fmla="*/ 5583280 w 5741575"/>
              <a:gd name="connsiteY90" fmla="*/ 49787 h 955271"/>
              <a:gd name="connsiteX91" fmla="*/ 5613766 w 5741575"/>
              <a:gd name="connsiteY91" fmla="*/ 41855 h 955271"/>
              <a:gd name="connsiteX92" fmla="*/ 5684952 w 5741575"/>
              <a:gd name="connsiteY92" fmla="*/ 26088 h 955271"/>
              <a:gd name="connsiteX93" fmla="*/ 5741575 w 5741575"/>
              <a:gd name="connsiteY93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379005 w 5741575"/>
              <a:gd name="connsiteY21" fmla="*/ 878900 h 955271"/>
              <a:gd name="connsiteX22" fmla="*/ 787156 w 5741575"/>
              <a:gd name="connsiteY22" fmla="*/ 838447 h 955271"/>
              <a:gd name="connsiteX23" fmla="*/ 898586 w 5741575"/>
              <a:gd name="connsiteY23" fmla="*/ 808502 h 955271"/>
              <a:gd name="connsiteX24" fmla="*/ 924063 w 5741575"/>
              <a:gd name="connsiteY24" fmla="*/ 770210 h 955271"/>
              <a:gd name="connsiteX25" fmla="*/ 1212574 w 5741575"/>
              <a:gd name="connsiteY25" fmla="*/ 724238 h 955271"/>
              <a:gd name="connsiteX26" fmla="*/ 1280768 w 5741575"/>
              <a:gd name="connsiteY26" fmla="*/ 699122 h 955271"/>
              <a:gd name="connsiteX27" fmla="*/ 1352027 w 5741575"/>
              <a:gd name="connsiteY27" fmla="*/ 704323 h 955271"/>
              <a:gd name="connsiteX28" fmla="*/ 1374314 w 5741575"/>
              <a:gd name="connsiteY28" fmla="*/ 688815 h 955271"/>
              <a:gd name="connsiteX29" fmla="*/ 1378034 w 5741575"/>
              <a:gd name="connsiteY29" fmla="*/ 685842 h 955271"/>
              <a:gd name="connsiteX30" fmla="*/ 1395604 w 5741575"/>
              <a:gd name="connsiteY30" fmla="*/ 680460 h 955271"/>
              <a:gd name="connsiteX31" fmla="*/ 1397206 w 5741575"/>
              <a:gd name="connsiteY31" fmla="*/ 670793 h 955271"/>
              <a:gd name="connsiteX32" fmla="*/ 1421250 w 5741575"/>
              <a:gd name="connsiteY32" fmla="*/ 656855 h 955271"/>
              <a:gd name="connsiteX33" fmla="*/ 1454524 w 5741575"/>
              <a:gd name="connsiteY33" fmla="*/ 649224 h 955271"/>
              <a:gd name="connsiteX34" fmla="*/ 1616217 w 5741575"/>
              <a:gd name="connsiteY34" fmla="*/ 622107 h 955271"/>
              <a:gd name="connsiteX35" fmla="*/ 1710928 w 5741575"/>
              <a:gd name="connsiteY35" fmla="*/ 600666 h 955271"/>
              <a:gd name="connsiteX36" fmla="*/ 1743718 w 5741575"/>
              <a:gd name="connsiteY36" fmla="*/ 584327 h 955271"/>
              <a:gd name="connsiteX37" fmla="*/ 1873778 w 5741575"/>
              <a:gd name="connsiteY37" fmla="*/ 530130 h 955271"/>
              <a:gd name="connsiteX38" fmla="*/ 1988411 w 5741575"/>
              <a:gd name="connsiteY38" fmla="*/ 491599 h 955271"/>
              <a:gd name="connsiteX39" fmla="*/ 2085507 w 5741575"/>
              <a:gd name="connsiteY39" fmla="*/ 498527 h 955271"/>
              <a:gd name="connsiteX40" fmla="*/ 2090767 w 5741575"/>
              <a:gd name="connsiteY40" fmla="*/ 490616 h 955271"/>
              <a:gd name="connsiteX41" fmla="*/ 2151143 w 5741575"/>
              <a:gd name="connsiteY41" fmla="*/ 478332 h 955271"/>
              <a:gd name="connsiteX42" fmla="*/ 2378710 w 5741575"/>
              <a:gd name="connsiteY42" fmla="*/ 477570 h 955271"/>
              <a:gd name="connsiteX43" fmla="*/ 2496256 w 5741575"/>
              <a:gd name="connsiteY43" fmla="*/ 452396 h 955271"/>
              <a:gd name="connsiteX44" fmla="*/ 2535387 w 5741575"/>
              <a:gd name="connsiteY44" fmla="*/ 436645 h 955271"/>
              <a:gd name="connsiteX45" fmla="*/ 2601109 w 5741575"/>
              <a:gd name="connsiteY45" fmla="*/ 410678 h 955271"/>
              <a:gd name="connsiteX46" fmla="*/ 2643855 w 5741575"/>
              <a:gd name="connsiteY46" fmla="*/ 374482 h 955271"/>
              <a:gd name="connsiteX47" fmla="*/ 2657726 w 5741575"/>
              <a:gd name="connsiteY47" fmla="*/ 365841 h 955271"/>
              <a:gd name="connsiteX48" fmla="*/ 2687125 w 5741575"/>
              <a:gd name="connsiteY48" fmla="*/ 366820 h 955271"/>
              <a:gd name="connsiteX49" fmla="*/ 2697479 w 5741575"/>
              <a:gd name="connsiteY49" fmla="*/ 361430 h 955271"/>
              <a:gd name="connsiteX50" fmla="*/ 2701547 w 5741575"/>
              <a:gd name="connsiteY50" fmla="*/ 361545 h 955271"/>
              <a:gd name="connsiteX51" fmla="*/ 2711054 w 5741575"/>
              <a:gd name="connsiteY51" fmla="*/ 360597 h 955271"/>
              <a:gd name="connsiteX52" fmla="*/ 2710438 w 5741575"/>
              <a:gd name="connsiteY52" fmla="*/ 366958 h 955271"/>
              <a:gd name="connsiteX53" fmla="*/ 2722936 w 5741575"/>
              <a:gd name="connsiteY53" fmla="*/ 377633 h 955271"/>
              <a:gd name="connsiteX54" fmla="*/ 2777227 w 5741575"/>
              <a:gd name="connsiteY54" fmla="*/ 368972 h 955271"/>
              <a:gd name="connsiteX55" fmla="*/ 2779510 w 5741575"/>
              <a:gd name="connsiteY55" fmla="*/ 361652 h 955271"/>
              <a:gd name="connsiteX56" fmla="*/ 2786278 w 5741575"/>
              <a:gd name="connsiteY56" fmla="*/ 359869 h 955271"/>
              <a:gd name="connsiteX57" fmla="*/ 2792101 w 5741575"/>
              <a:gd name="connsiteY57" fmla="*/ 365927 h 955271"/>
              <a:gd name="connsiteX58" fmla="*/ 2885545 w 5741575"/>
              <a:gd name="connsiteY58" fmla="*/ 372818 h 955271"/>
              <a:gd name="connsiteX59" fmla="*/ 3009558 w 5741575"/>
              <a:gd name="connsiteY59" fmla="*/ 370573 h 955271"/>
              <a:gd name="connsiteX60" fmla="*/ 3095010 w 5741575"/>
              <a:gd name="connsiteY60" fmla="*/ 332454 h 955271"/>
              <a:gd name="connsiteX61" fmla="*/ 3103742 w 5741575"/>
              <a:gd name="connsiteY61" fmla="*/ 337974 h 955271"/>
              <a:gd name="connsiteX62" fmla="*/ 3165093 w 5741575"/>
              <a:gd name="connsiteY62" fmla="*/ 329459 h 955271"/>
              <a:gd name="connsiteX63" fmla="*/ 3373785 w 5741575"/>
              <a:gd name="connsiteY63" fmla="*/ 255680 h 955271"/>
              <a:gd name="connsiteX64" fmla="*/ 3493851 w 5741575"/>
              <a:gd name="connsiteY64" fmla="*/ 240255 h 955271"/>
              <a:gd name="connsiteX65" fmla="*/ 3537470 w 5741575"/>
              <a:gd name="connsiteY65" fmla="*/ 241867 h 955271"/>
              <a:gd name="connsiteX66" fmla="*/ 3610489 w 5741575"/>
              <a:gd name="connsiteY66" fmla="*/ 244128 h 955271"/>
              <a:gd name="connsiteX67" fmla="*/ 3667539 w 5741575"/>
              <a:gd name="connsiteY67" fmla="*/ 263271 h 955271"/>
              <a:gd name="connsiteX68" fmla="*/ 3727614 w 5741575"/>
              <a:gd name="connsiteY68" fmla="*/ 258245 h 955271"/>
              <a:gd name="connsiteX69" fmla="*/ 3738369 w 5741575"/>
              <a:gd name="connsiteY69" fmla="*/ 234506 h 955271"/>
              <a:gd name="connsiteX70" fmla="*/ 3803670 w 5741575"/>
              <a:gd name="connsiteY70" fmla="*/ 236457 h 955271"/>
              <a:gd name="connsiteX71" fmla="*/ 3903080 w 5741575"/>
              <a:gd name="connsiteY71" fmla="*/ 241890 h 955271"/>
              <a:gd name="connsiteX72" fmla="*/ 4114838 w 5741575"/>
              <a:gd name="connsiteY72" fmla="*/ 238165 h 955271"/>
              <a:gd name="connsiteX73" fmla="*/ 4271023 w 5741575"/>
              <a:gd name="connsiteY73" fmla="*/ 241959 h 955271"/>
              <a:gd name="connsiteX74" fmla="*/ 4367397 w 5741575"/>
              <a:gd name="connsiteY74" fmla="*/ 271442 h 955271"/>
              <a:gd name="connsiteX75" fmla="*/ 4495366 w 5741575"/>
              <a:gd name="connsiteY75" fmla="*/ 271618 h 955271"/>
              <a:gd name="connsiteX76" fmla="*/ 4517347 w 5741575"/>
              <a:gd name="connsiteY76" fmla="*/ 275639 h 955271"/>
              <a:gd name="connsiteX77" fmla="*/ 4546116 w 5741575"/>
              <a:gd name="connsiteY77" fmla="*/ 268568 h 955271"/>
              <a:gd name="connsiteX78" fmla="*/ 4661259 w 5741575"/>
              <a:gd name="connsiteY78" fmla="*/ 238966 h 955271"/>
              <a:gd name="connsiteX79" fmla="*/ 4750403 w 5741575"/>
              <a:gd name="connsiteY79" fmla="*/ 204364 h 955271"/>
              <a:gd name="connsiteX80" fmla="*/ 4867614 w 5741575"/>
              <a:gd name="connsiteY80" fmla="*/ 208668 h 955271"/>
              <a:gd name="connsiteX81" fmla="*/ 4937036 w 5741575"/>
              <a:gd name="connsiteY81" fmla="*/ 195446 h 955271"/>
              <a:gd name="connsiteX82" fmla="*/ 5047626 w 5741575"/>
              <a:gd name="connsiteY82" fmla="*/ 149604 h 955271"/>
              <a:gd name="connsiteX83" fmla="*/ 5200247 w 5741575"/>
              <a:gd name="connsiteY83" fmla="*/ 142695 h 955271"/>
              <a:gd name="connsiteX84" fmla="*/ 5235691 w 5741575"/>
              <a:gd name="connsiteY84" fmla="*/ 173330 h 955271"/>
              <a:gd name="connsiteX85" fmla="*/ 5280133 w 5741575"/>
              <a:gd name="connsiteY85" fmla="*/ 189342 h 955271"/>
              <a:gd name="connsiteX86" fmla="*/ 5291963 w 5741575"/>
              <a:gd name="connsiteY86" fmla="*/ 139446 h 955271"/>
              <a:gd name="connsiteX87" fmla="*/ 5418472 w 5741575"/>
              <a:gd name="connsiteY87" fmla="*/ 89163 h 955271"/>
              <a:gd name="connsiteX88" fmla="*/ 5482354 w 5741575"/>
              <a:gd name="connsiteY88" fmla="*/ 69470 h 955271"/>
              <a:gd name="connsiteX89" fmla="*/ 5583280 w 5741575"/>
              <a:gd name="connsiteY89" fmla="*/ 49787 h 955271"/>
              <a:gd name="connsiteX90" fmla="*/ 5613766 w 5741575"/>
              <a:gd name="connsiteY90" fmla="*/ 41855 h 955271"/>
              <a:gd name="connsiteX91" fmla="*/ 5684952 w 5741575"/>
              <a:gd name="connsiteY91" fmla="*/ 26088 h 955271"/>
              <a:gd name="connsiteX92" fmla="*/ 5741575 w 5741575"/>
              <a:gd name="connsiteY92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898586 w 5741575"/>
              <a:gd name="connsiteY23" fmla="*/ 808502 h 955271"/>
              <a:gd name="connsiteX24" fmla="*/ 924063 w 5741575"/>
              <a:gd name="connsiteY24" fmla="*/ 770210 h 955271"/>
              <a:gd name="connsiteX25" fmla="*/ 1212574 w 5741575"/>
              <a:gd name="connsiteY25" fmla="*/ 724238 h 955271"/>
              <a:gd name="connsiteX26" fmla="*/ 1280768 w 5741575"/>
              <a:gd name="connsiteY26" fmla="*/ 699122 h 955271"/>
              <a:gd name="connsiteX27" fmla="*/ 1352027 w 5741575"/>
              <a:gd name="connsiteY27" fmla="*/ 704323 h 955271"/>
              <a:gd name="connsiteX28" fmla="*/ 1374314 w 5741575"/>
              <a:gd name="connsiteY28" fmla="*/ 688815 h 955271"/>
              <a:gd name="connsiteX29" fmla="*/ 1378034 w 5741575"/>
              <a:gd name="connsiteY29" fmla="*/ 685842 h 955271"/>
              <a:gd name="connsiteX30" fmla="*/ 1395604 w 5741575"/>
              <a:gd name="connsiteY30" fmla="*/ 680460 h 955271"/>
              <a:gd name="connsiteX31" fmla="*/ 1397206 w 5741575"/>
              <a:gd name="connsiteY31" fmla="*/ 670793 h 955271"/>
              <a:gd name="connsiteX32" fmla="*/ 1421250 w 5741575"/>
              <a:gd name="connsiteY32" fmla="*/ 656855 h 955271"/>
              <a:gd name="connsiteX33" fmla="*/ 1454524 w 5741575"/>
              <a:gd name="connsiteY33" fmla="*/ 649224 h 955271"/>
              <a:gd name="connsiteX34" fmla="*/ 1616217 w 5741575"/>
              <a:gd name="connsiteY34" fmla="*/ 622107 h 955271"/>
              <a:gd name="connsiteX35" fmla="*/ 1710928 w 5741575"/>
              <a:gd name="connsiteY35" fmla="*/ 600666 h 955271"/>
              <a:gd name="connsiteX36" fmla="*/ 1743718 w 5741575"/>
              <a:gd name="connsiteY36" fmla="*/ 584327 h 955271"/>
              <a:gd name="connsiteX37" fmla="*/ 1873778 w 5741575"/>
              <a:gd name="connsiteY37" fmla="*/ 530130 h 955271"/>
              <a:gd name="connsiteX38" fmla="*/ 1988411 w 5741575"/>
              <a:gd name="connsiteY38" fmla="*/ 491599 h 955271"/>
              <a:gd name="connsiteX39" fmla="*/ 2085507 w 5741575"/>
              <a:gd name="connsiteY39" fmla="*/ 498527 h 955271"/>
              <a:gd name="connsiteX40" fmla="*/ 2090767 w 5741575"/>
              <a:gd name="connsiteY40" fmla="*/ 490616 h 955271"/>
              <a:gd name="connsiteX41" fmla="*/ 2151143 w 5741575"/>
              <a:gd name="connsiteY41" fmla="*/ 478332 h 955271"/>
              <a:gd name="connsiteX42" fmla="*/ 2378710 w 5741575"/>
              <a:gd name="connsiteY42" fmla="*/ 477570 h 955271"/>
              <a:gd name="connsiteX43" fmla="*/ 2496256 w 5741575"/>
              <a:gd name="connsiteY43" fmla="*/ 452396 h 955271"/>
              <a:gd name="connsiteX44" fmla="*/ 2535387 w 5741575"/>
              <a:gd name="connsiteY44" fmla="*/ 436645 h 955271"/>
              <a:gd name="connsiteX45" fmla="*/ 2601109 w 5741575"/>
              <a:gd name="connsiteY45" fmla="*/ 410678 h 955271"/>
              <a:gd name="connsiteX46" fmla="*/ 2643855 w 5741575"/>
              <a:gd name="connsiteY46" fmla="*/ 374482 h 955271"/>
              <a:gd name="connsiteX47" fmla="*/ 2657726 w 5741575"/>
              <a:gd name="connsiteY47" fmla="*/ 365841 h 955271"/>
              <a:gd name="connsiteX48" fmla="*/ 2687125 w 5741575"/>
              <a:gd name="connsiteY48" fmla="*/ 366820 h 955271"/>
              <a:gd name="connsiteX49" fmla="*/ 2697479 w 5741575"/>
              <a:gd name="connsiteY49" fmla="*/ 361430 h 955271"/>
              <a:gd name="connsiteX50" fmla="*/ 2701547 w 5741575"/>
              <a:gd name="connsiteY50" fmla="*/ 361545 h 955271"/>
              <a:gd name="connsiteX51" fmla="*/ 2711054 w 5741575"/>
              <a:gd name="connsiteY51" fmla="*/ 360597 h 955271"/>
              <a:gd name="connsiteX52" fmla="*/ 2710438 w 5741575"/>
              <a:gd name="connsiteY52" fmla="*/ 366958 h 955271"/>
              <a:gd name="connsiteX53" fmla="*/ 2722936 w 5741575"/>
              <a:gd name="connsiteY53" fmla="*/ 377633 h 955271"/>
              <a:gd name="connsiteX54" fmla="*/ 2777227 w 5741575"/>
              <a:gd name="connsiteY54" fmla="*/ 368972 h 955271"/>
              <a:gd name="connsiteX55" fmla="*/ 2779510 w 5741575"/>
              <a:gd name="connsiteY55" fmla="*/ 361652 h 955271"/>
              <a:gd name="connsiteX56" fmla="*/ 2786278 w 5741575"/>
              <a:gd name="connsiteY56" fmla="*/ 359869 h 955271"/>
              <a:gd name="connsiteX57" fmla="*/ 2792101 w 5741575"/>
              <a:gd name="connsiteY57" fmla="*/ 365927 h 955271"/>
              <a:gd name="connsiteX58" fmla="*/ 2885545 w 5741575"/>
              <a:gd name="connsiteY58" fmla="*/ 372818 h 955271"/>
              <a:gd name="connsiteX59" fmla="*/ 3009558 w 5741575"/>
              <a:gd name="connsiteY59" fmla="*/ 370573 h 955271"/>
              <a:gd name="connsiteX60" fmla="*/ 3095010 w 5741575"/>
              <a:gd name="connsiteY60" fmla="*/ 332454 h 955271"/>
              <a:gd name="connsiteX61" fmla="*/ 3103742 w 5741575"/>
              <a:gd name="connsiteY61" fmla="*/ 337974 h 955271"/>
              <a:gd name="connsiteX62" fmla="*/ 3165093 w 5741575"/>
              <a:gd name="connsiteY62" fmla="*/ 329459 h 955271"/>
              <a:gd name="connsiteX63" fmla="*/ 3373785 w 5741575"/>
              <a:gd name="connsiteY63" fmla="*/ 255680 h 955271"/>
              <a:gd name="connsiteX64" fmla="*/ 3493851 w 5741575"/>
              <a:gd name="connsiteY64" fmla="*/ 240255 h 955271"/>
              <a:gd name="connsiteX65" fmla="*/ 3537470 w 5741575"/>
              <a:gd name="connsiteY65" fmla="*/ 241867 h 955271"/>
              <a:gd name="connsiteX66" fmla="*/ 3610489 w 5741575"/>
              <a:gd name="connsiteY66" fmla="*/ 244128 h 955271"/>
              <a:gd name="connsiteX67" fmla="*/ 3667539 w 5741575"/>
              <a:gd name="connsiteY67" fmla="*/ 263271 h 955271"/>
              <a:gd name="connsiteX68" fmla="*/ 3727614 w 5741575"/>
              <a:gd name="connsiteY68" fmla="*/ 258245 h 955271"/>
              <a:gd name="connsiteX69" fmla="*/ 3738369 w 5741575"/>
              <a:gd name="connsiteY69" fmla="*/ 234506 h 955271"/>
              <a:gd name="connsiteX70" fmla="*/ 3803670 w 5741575"/>
              <a:gd name="connsiteY70" fmla="*/ 236457 h 955271"/>
              <a:gd name="connsiteX71" fmla="*/ 3903080 w 5741575"/>
              <a:gd name="connsiteY71" fmla="*/ 241890 h 955271"/>
              <a:gd name="connsiteX72" fmla="*/ 4114838 w 5741575"/>
              <a:gd name="connsiteY72" fmla="*/ 238165 h 955271"/>
              <a:gd name="connsiteX73" fmla="*/ 4271023 w 5741575"/>
              <a:gd name="connsiteY73" fmla="*/ 241959 h 955271"/>
              <a:gd name="connsiteX74" fmla="*/ 4367397 w 5741575"/>
              <a:gd name="connsiteY74" fmla="*/ 271442 h 955271"/>
              <a:gd name="connsiteX75" fmla="*/ 4495366 w 5741575"/>
              <a:gd name="connsiteY75" fmla="*/ 271618 h 955271"/>
              <a:gd name="connsiteX76" fmla="*/ 4517347 w 5741575"/>
              <a:gd name="connsiteY76" fmla="*/ 275639 h 955271"/>
              <a:gd name="connsiteX77" fmla="*/ 4546116 w 5741575"/>
              <a:gd name="connsiteY77" fmla="*/ 268568 h 955271"/>
              <a:gd name="connsiteX78" fmla="*/ 4661259 w 5741575"/>
              <a:gd name="connsiteY78" fmla="*/ 238966 h 955271"/>
              <a:gd name="connsiteX79" fmla="*/ 4750403 w 5741575"/>
              <a:gd name="connsiteY79" fmla="*/ 204364 h 955271"/>
              <a:gd name="connsiteX80" fmla="*/ 4867614 w 5741575"/>
              <a:gd name="connsiteY80" fmla="*/ 208668 h 955271"/>
              <a:gd name="connsiteX81" fmla="*/ 4937036 w 5741575"/>
              <a:gd name="connsiteY81" fmla="*/ 195446 h 955271"/>
              <a:gd name="connsiteX82" fmla="*/ 5047626 w 5741575"/>
              <a:gd name="connsiteY82" fmla="*/ 149604 h 955271"/>
              <a:gd name="connsiteX83" fmla="*/ 5200247 w 5741575"/>
              <a:gd name="connsiteY83" fmla="*/ 142695 h 955271"/>
              <a:gd name="connsiteX84" fmla="*/ 5235691 w 5741575"/>
              <a:gd name="connsiteY84" fmla="*/ 173330 h 955271"/>
              <a:gd name="connsiteX85" fmla="*/ 5280133 w 5741575"/>
              <a:gd name="connsiteY85" fmla="*/ 189342 h 955271"/>
              <a:gd name="connsiteX86" fmla="*/ 5291963 w 5741575"/>
              <a:gd name="connsiteY86" fmla="*/ 139446 h 955271"/>
              <a:gd name="connsiteX87" fmla="*/ 5418472 w 5741575"/>
              <a:gd name="connsiteY87" fmla="*/ 89163 h 955271"/>
              <a:gd name="connsiteX88" fmla="*/ 5482354 w 5741575"/>
              <a:gd name="connsiteY88" fmla="*/ 69470 h 955271"/>
              <a:gd name="connsiteX89" fmla="*/ 5583280 w 5741575"/>
              <a:gd name="connsiteY89" fmla="*/ 49787 h 955271"/>
              <a:gd name="connsiteX90" fmla="*/ 5613766 w 5741575"/>
              <a:gd name="connsiteY90" fmla="*/ 41855 h 955271"/>
              <a:gd name="connsiteX91" fmla="*/ 5684952 w 5741575"/>
              <a:gd name="connsiteY91" fmla="*/ 26088 h 955271"/>
              <a:gd name="connsiteX92" fmla="*/ 5741575 w 5741575"/>
              <a:gd name="connsiteY92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898586 w 5741575"/>
              <a:gd name="connsiteY23" fmla="*/ 808502 h 955271"/>
              <a:gd name="connsiteX24" fmla="*/ 1212574 w 5741575"/>
              <a:gd name="connsiteY24" fmla="*/ 724238 h 955271"/>
              <a:gd name="connsiteX25" fmla="*/ 1280768 w 5741575"/>
              <a:gd name="connsiteY25" fmla="*/ 699122 h 955271"/>
              <a:gd name="connsiteX26" fmla="*/ 1352027 w 5741575"/>
              <a:gd name="connsiteY26" fmla="*/ 704323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212574 w 5741575"/>
              <a:gd name="connsiteY24" fmla="*/ 724238 h 955271"/>
              <a:gd name="connsiteX25" fmla="*/ 1280768 w 5741575"/>
              <a:gd name="connsiteY25" fmla="*/ 699122 h 955271"/>
              <a:gd name="connsiteX26" fmla="*/ 1352027 w 5741575"/>
              <a:gd name="connsiteY26" fmla="*/ 704323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212574 w 5741575"/>
              <a:gd name="connsiteY24" fmla="*/ 724238 h 955271"/>
              <a:gd name="connsiteX25" fmla="*/ 1280768 w 5741575"/>
              <a:gd name="connsiteY25" fmla="*/ 699122 h 955271"/>
              <a:gd name="connsiteX26" fmla="*/ 1352027 w 5741575"/>
              <a:gd name="connsiteY26" fmla="*/ 704323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212574 w 5741575"/>
              <a:gd name="connsiteY24" fmla="*/ 724238 h 955271"/>
              <a:gd name="connsiteX25" fmla="*/ 1280768 w 5741575"/>
              <a:gd name="connsiteY25" fmla="*/ 699122 h 955271"/>
              <a:gd name="connsiteX26" fmla="*/ 1352027 w 5741575"/>
              <a:gd name="connsiteY26" fmla="*/ 704323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127089 w 5741575"/>
              <a:gd name="connsiteY24" fmla="*/ 746926 h 955271"/>
              <a:gd name="connsiteX25" fmla="*/ 1280768 w 5741575"/>
              <a:gd name="connsiteY25" fmla="*/ 699122 h 955271"/>
              <a:gd name="connsiteX26" fmla="*/ 1352027 w 5741575"/>
              <a:gd name="connsiteY26" fmla="*/ 704323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127089 w 5741575"/>
              <a:gd name="connsiteY24" fmla="*/ 746926 h 955271"/>
              <a:gd name="connsiteX25" fmla="*/ 1220426 w 5741575"/>
              <a:gd name="connsiteY25" fmla="*/ 721810 h 955271"/>
              <a:gd name="connsiteX26" fmla="*/ 1352027 w 5741575"/>
              <a:gd name="connsiteY26" fmla="*/ 704323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127089 w 5741575"/>
              <a:gd name="connsiteY24" fmla="*/ 746926 h 955271"/>
              <a:gd name="connsiteX25" fmla="*/ 1220426 w 5741575"/>
              <a:gd name="connsiteY25" fmla="*/ 721810 h 955271"/>
              <a:gd name="connsiteX26" fmla="*/ 1306771 w 5741575"/>
              <a:gd name="connsiteY26" fmla="*/ 717936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127089 w 5741575"/>
              <a:gd name="connsiteY24" fmla="*/ 746926 h 955271"/>
              <a:gd name="connsiteX25" fmla="*/ 1220426 w 5741575"/>
              <a:gd name="connsiteY25" fmla="*/ 721810 h 955271"/>
              <a:gd name="connsiteX26" fmla="*/ 1306771 w 5741575"/>
              <a:gd name="connsiteY26" fmla="*/ 717936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477637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127089 w 5741575"/>
              <a:gd name="connsiteY24" fmla="*/ 746926 h 955271"/>
              <a:gd name="connsiteX25" fmla="*/ 1220426 w 5741575"/>
              <a:gd name="connsiteY25" fmla="*/ 721810 h 955271"/>
              <a:gd name="connsiteX26" fmla="*/ 1306771 w 5741575"/>
              <a:gd name="connsiteY26" fmla="*/ 717936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84157 w 5741575"/>
              <a:gd name="connsiteY19" fmla="*/ 867971 h 955271"/>
              <a:gd name="connsiteX20" fmla="*/ 477637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127089 w 5741575"/>
              <a:gd name="connsiteY24" fmla="*/ 746926 h 955271"/>
              <a:gd name="connsiteX25" fmla="*/ 1220426 w 5741575"/>
              <a:gd name="connsiteY25" fmla="*/ 721810 h 955271"/>
              <a:gd name="connsiteX26" fmla="*/ 1306771 w 5741575"/>
              <a:gd name="connsiteY26" fmla="*/ 717936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306299 w 5741575"/>
              <a:gd name="connsiteY16" fmla="*/ 873609 h 955271"/>
              <a:gd name="connsiteX17" fmla="*/ 331571 w 5741575"/>
              <a:gd name="connsiteY17" fmla="*/ 869866 h 955271"/>
              <a:gd name="connsiteX18" fmla="*/ 384157 w 5741575"/>
              <a:gd name="connsiteY18" fmla="*/ 867971 h 955271"/>
              <a:gd name="connsiteX19" fmla="*/ 477637 w 5741575"/>
              <a:gd name="connsiteY19" fmla="*/ 870334 h 955271"/>
              <a:gd name="connsiteX20" fmla="*/ 570239 w 5741575"/>
              <a:gd name="connsiteY20" fmla="*/ 829596 h 955271"/>
              <a:gd name="connsiteX21" fmla="*/ 787156 w 5741575"/>
              <a:gd name="connsiteY21" fmla="*/ 838447 h 955271"/>
              <a:gd name="connsiteX22" fmla="*/ 948872 w 5741575"/>
              <a:gd name="connsiteY22" fmla="*/ 772201 h 955271"/>
              <a:gd name="connsiteX23" fmla="*/ 1127089 w 5741575"/>
              <a:gd name="connsiteY23" fmla="*/ 746926 h 955271"/>
              <a:gd name="connsiteX24" fmla="*/ 1220426 w 5741575"/>
              <a:gd name="connsiteY24" fmla="*/ 721810 h 955271"/>
              <a:gd name="connsiteX25" fmla="*/ 1306771 w 5741575"/>
              <a:gd name="connsiteY25" fmla="*/ 717936 h 955271"/>
              <a:gd name="connsiteX26" fmla="*/ 1374314 w 5741575"/>
              <a:gd name="connsiteY26" fmla="*/ 688815 h 955271"/>
              <a:gd name="connsiteX27" fmla="*/ 1378034 w 5741575"/>
              <a:gd name="connsiteY27" fmla="*/ 685842 h 955271"/>
              <a:gd name="connsiteX28" fmla="*/ 1395604 w 5741575"/>
              <a:gd name="connsiteY28" fmla="*/ 680460 h 955271"/>
              <a:gd name="connsiteX29" fmla="*/ 1397206 w 5741575"/>
              <a:gd name="connsiteY29" fmla="*/ 670793 h 955271"/>
              <a:gd name="connsiteX30" fmla="*/ 1421250 w 5741575"/>
              <a:gd name="connsiteY30" fmla="*/ 656855 h 955271"/>
              <a:gd name="connsiteX31" fmla="*/ 1454524 w 5741575"/>
              <a:gd name="connsiteY31" fmla="*/ 649224 h 955271"/>
              <a:gd name="connsiteX32" fmla="*/ 1616217 w 5741575"/>
              <a:gd name="connsiteY32" fmla="*/ 622107 h 955271"/>
              <a:gd name="connsiteX33" fmla="*/ 1710928 w 5741575"/>
              <a:gd name="connsiteY33" fmla="*/ 600666 h 955271"/>
              <a:gd name="connsiteX34" fmla="*/ 1743718 w 5741575"/>
              <a:gd name="connsiteY34" fmla="*/ 584327 h 955271"/>
              <a:gd name="connsiteX35" fmla="*/ 1873778 w 5741575"/>
              <a:gd name="connsiteY35" fmla="*/ 530130 h 955271"/>
              <a:gd name="connsiteX36" fmla="*/ 1988411 w 5741575"/>
              <a:gd name="connsiteY36" fmla="*/ 491599 h 955271"/>
              <a:gd name="connsiteX37" fmla="*/ 2085507 w 5741575"/>
              <a:gd name="connsiteY37" fmla="*/ 498527 h 955271"/>
              <a:gd name="connsiteX38" fmla="*/ 2090767 w 5741575"/>
              <a:gd name="connsiteY38" fmla="*/ 490616 h 955271"/>
              <a:gd name="connsiteX39" fmla="*/ 2151143 w 5741575"/>
              <a:gd name="connsiteY39" fmla="*/ 478332 h 955271"/>
              <a:gd name="connsiteX40" fmla="*/ 2378710 w 5741575"/>
              <a:gd name="connsiteY40" fmla="*/ 477570 h 955271"/>
              <a:gd name="connsiteX41" fmla="*/ 2496256 w 5741575"/>
              <a:gd name="connsiteY41" fmla="*/ 452396 h 955271"/>
              <a:gd name="connsiteX42" fmla="*/ 2535387 w 5741575"/>
              <a:gd name="connsiteY42" fmla="*/ 436645 h 955271"/>
              <a:gd name="connsiteX43" fmla="*/ 2601109 w 5741575"/>
              <a:gd name="connsiteY43" fmla="*/ 410678 h 955271"/>
              <a:gd name="connsiteX44" fmla="*/ 2643855 w 5741575"/>
              <a:gd name="connsiteY44" fmla="*/ 374482 h 955271"/>
              <a:gd name="connsiteX45" fmla="*/ 2657726 w 5741575"/>
              <a:gd name="connsiteY45" fmla="*/ 365841 h 955271"/>
              <a:gd name="connsiteX46" fmla="*/ 2687125 w 5741575"/>
              <a:gd name="connsiteY46" fmla="*/ 366820 h 955271"/>
              <a:gd name="connsiteX47" fmla="*/ 2697479 w 5741575"/>
              <a:gd name="connsiteY47" fmla="*/ 361430 h 955271"/>
              <a:gd name="connsiteX48" fmla="*/ 2701547 w 5741575"/>
              <a:gd name="connsiteY48" fmla="*/ 361545 h 955271"/>
              <a:gd name="connsiteX49" fmla="*/ 2711054 w 5741575"/>
              <a:gd name="connsiteY49" fmla="*/ 360597 h 955271"/>
              <a:gd name="connsiteX50" fmla="*/ 2710438 w 5741575"/>
              <a:gd name="connsiteY50" fmla="*/ 366958 h 955271"/>
              <a:gd name="connsiteX51" fmla="*/ 2722936 w 5741575"/>
              <a:gd name="connsiteY51" fmla="*/ 377633 h 955271"/>
              <a:gd name="connsiteX52" fmla="*/ 2777227 w 5741575"/>
              <a:gd name="connsiteY52" fmla="*/ 368972 h 955271"/>
              <a:gd name="connsiteX53" fmla="*/ 2779510 w 5741575"/>
              <a:gd name="connsiteY53" fmla="*/ 361652 h 955271"/>
              <a:gd name="connsiteX54" fmla="*/ 2786278 w 5741575"/>
              <a:gd name="connsiteY54" fmla="*/ 359869 h 955271"/>
              <a:gd name="connsiteX55" fmla="*/ 2792101 w 5741575"/>
              <a:gd name="connsiteY55" fmla="*/ 365927 h 955271"/>
              <a:gd name="connsiteX56" fmla="*/ 2885545 w 5741575"/>
              <a:gd name="connsiteY56" fmla="*/ 372818 h 955271"/>
              <a:gd name="connsiteX57" fmla="*/ 3009558 w 5741575"/>
              <a:gd name="connsiteY57" fmla="*/ 370573 h 955271"/>
              <a:gd name="connsiteX58" fmla="*/ 3095010 w 5741575"/>
              <a:gd name="connsiteY58" fmla="*/ 332454 h 955271"/>
              <a:gd name="connsiteX59" fmla="*/ 3103742 w 5741575"/>
              <a:gd name="connsiteY59" fmla="*/ 337974 h 955271"/>
              <a:gd name="connsiteX60" fmla="*/ 3165093 w 5741575"/>
              <a:gd name="connsiteY60" fmla="*/ 329459 h 955271"/>
              <a:gd name="connsiteX61" fmla="*/ 3373785 w 5741575"/>
              <a:gd name="connsiteY61" fmla="*/ 255680 h 955271"/>
              <a:gd name="connsiteX62" fmla="*/ 3493851 w 5741575"/>
              <a:gd name="connsiteY62" fmla="*/ 240255 h 955271"/>
              <a:gd name="connsiteX63" fmla="*/ 3537470 w 5741575"/>
              <a:gd name="connsiteY63" fmla="*/ 241867 h 955271"/>
              <a:gd name="connsiteX64" fmla="*/ 3610489 w 5741575"/>
              <a:gd name="connsiteY64" fmla="*/ 244128 h 955271"/>
              <a:gd name="connsiteX65" fmla="*/ 3667539 w 5741575"/>
              <a:gd name="connsiteY65" fmla="*/ 263271 h 955271"/>
              <a:gd name="connsiteX66" fmla="*/ 3727614 w 5741575"/>
              <a:gd name="connsiteY66" fmla="*/ 258245 h 955271"/>
              <a:gd name="connsiteX67" fmla="*/ 3738369 w 5741575"/>
              <a:gd name="connsiteY67" fmla="*/ 234506 h 955271"/>
              <a:gd name="connsiteX68" fmla="*/ 3803670 w 5741575"/>
              <a:gd name="connsiteY68" fmla="*/ 236457 h 955271"/>
              <a:gd name="connsiteX69" fmla="*/ 3903080 w 5741575"/>
              <a:gd name="connsiteY69" fmla="*/ 241890 h 955271"/>
              <a:gd name="connsiteX70" fmla="*/ 4114838 w 5741575"/>
              <a:gd name="connsiteY70" fmla="*/ 238165 h 955271"/>
              <a:gd name="connsiteX71" fmla="*/ 4271023 w 5741575"/>
              <a:gd name="connsiteY71" fmla="*/ 241959 h 955271"/>
              <a:gd name="connsiteX72" fmla="*/ 4367397 w 5741575"/>
              <a:gd name="connsiteY72" fmla="*/ 271442 h 955271"/>
              <a:gd name="connsiteX73" fmla="*/ 4495366 w 5741575"/>
              <a:gd name="connsiteY73" fmla="*/ 271618 h 955271"/>
              <a:gd name="connsiteX74" fmla="*/ 4517347 w 5741575"/>
              <a:gd name="connsiteY74" fmla="*/ 275639 h 955271"/>
              <a:gd name="connsiteX75" fmla="*/ 4546116 w 5741575"/>
              <a:gd name="connsiteY75" fmla="*/ 268568 h 955271"/>
              <a:gd name="connsiteX76" fmla="*/ 4661259 w 5741575"/>
              <a:gd name="connsiteY76" fmla="*/ 238966 h 955271"/>
              <a:gd name="connsiteX77" fmla="*/ 4750403 w 5741575"/>
              <a:gd name="connsiteY77" fmla="*/ 204364 h 955271"/>
              <a:gd name="connsiteX78" fmla="*/ 4867614 w 5741575"/>
              <a:gd name="connsiteY78" fmla="*/ 208668 h 955271"/>
              <a:gd name="connsiteX79" fmla="*/ 4937036 w 5741575"/>
              <a:gd name="connsiteY79" fmla="*/ 195446 h 955271"/>
              <a:gd name="connsiteX80" fmla="*/ 5047626 w 5741575"/>
              <a:gd name="connsiteY80" fmla="*/ 149604 h 955271"/>
              <a:gd name="connsiteX81" fmla="*/ 5200247 w 5741575"/>
              <a:gd name="connsiteY81" fmla="*/ 142695 h 955271"/>
              <a:gd name="connsiteX82" fmla="*/ 5235691 w 5741575"/>
              <a:gd name="connsiteY82" fmla="*/ 173330 h 955271"/>
              <a:gd name="connsiteX83" fmla="*/ 5280133 w 5741575"/>
              <a:gd name="connsiteY83" fmla="*/ 189342 h 955271"/>
              <a:gd name="connsiteX84" fmla="*/ 5291963 w 5741575"/>
              <a:gd name="connsiteY84" fmla="*/ 139446 h 955271"/>
              <a:gd name="connsiteX85" fmla="*/ 5418472 w 5741575"/>
              <a:gd name="connsiteY85" fmla="*/ 89163 h 955271"/>
              <a:gd name="connsiteX86" fmla="*/ 5482354 w 5741575"/>
              <a:gd name="connsiteY86" fmla="*/ 69470 h 955271"/>
              <a:gd name="connsiteX87" fmla="*/ 5583280 w 5741575"/>
              <a:gd name="connsiteY87" fmla="*/ 49787 h 955271"/>
              <a:gd name="connsiteX88" fmla="*/ 5613766 w 5741575"/>
              <a:gd name="connsiteY88" fmla="*/ 41855 h 955271"/>
              <a:gd name="connsiteX89" fmla="*/ 5684952 w 5741575"/>
              <a:gd name="connsiteY89" fmla="*/ 26088 h 955271"/>
              <a:gd name="connsiteX90" fmla="*/ 5741575 w 5741575"/>
              <a:gd name="connsiteY90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306299 w 5741575"/>
              <a:gd name="connsiteY15" fmla="*/ 873609 h 955271"/>
              <a:gd name="connsiteX16" fmla="*/ 331571 w 5741575"/>
              <a:gd name="connsiteY16" fmla="*/ 869866 h 955271"/>
              <a:gd name="connsiteX17" fmla="*/ 384157 w 5741575"/>
              <a:gd name="connsiteY17" fmla="*/ 867971 h 955271"/>
              <a:gd name="connsiteX18" fmla="*/ 477637 w 5741575"/>
              <a:gd name="connsiteY18" fmla="*/ 870334 h 955271"/>
              <a:gd name="connsiteX19" fmla="*/ 570239 w 5741575"/>
              <a:gd name="connsiteY19" fmla="*/ 829596 h 955271"/>
              <a:gd name="connsiteX20" fmla="*/ 787156 w 5741575"/>
              <a:gd name="connsiteY20" fmla="*/ 838447 h 955271"/>
              <a:gd name="connsiteX21" fmla="*/ 948872 w 5741575"/>
              <a:gd name="connsiteY21" fmla="*/ 772201 h 955271"/>
              <a:gd name="connsiteX22" fmla="*/ 1127089 w 5741575"/>
              <a:gd name="connsiteY22" fmla="*/ 746926 h 955271"/>
              <a:gd name="connsiteX23" fmla="*/ 1220426 w 5741575"/>
              <a:gd name="connsiteY23" fmla="*/ 721810 h 955271"/>
              <a:gd name="connsiteX24" fmla="*/ 1306771 w 5741575"/>
              <a:gd name="connsiteY24" fmla="*/ 717936 h 955271"/>
              <a:gd name="connsiteX25" fmla="*/ 1374314 w 5741575"/>
              <a:gd name="connsiteY25" fmla="*/ 688815 h 955271"/>
              <a:gd name="connsiteX26" fmla="*/ 1378034 w 5741575"/>
              <a:gd name="connsiteY26" fmla="*/ 685842 h 955271"/>
              <a:gd name="connsiteX27" fmla="*/ 1395604 w 5741575"/>
              <a:gd name="connsiteY27" fmla="*/ 680460 h 955271"/>
              <a:gd name="connsiteX28" fmla="*/ 1397206 w 5741575"/>
              <a:gd name="connsiteY28" fmla="*/ 670793 h 955271"/>
              <a:gd name="connsiteX29" fmla="*/ 1421250 w 5741575"/>
              <a:gd name="connsiteY29" fmla="*/ 656855 h 955271"/>
              <a:gd name="connsiteX30" fmla="*/ 1454524 w 5741575"/>
              <a:gd name="connsiteY30" fmla="*/ 649224 h 955271"/>
              <a:gd name="connsiteX31" fmla="*/ 1616217 w 5741575"/>
              <a:gd name="connsiteY31" fmla="*/ 622107 h 955271"/>
              <a:gd name="connsiteX32" fmla="*/ 1710928 w 5741575"/>
              <a:gd name="connsiteY32" fmla="*/ 600666 h 955271"/>
              <a:gd name="connsiteX33" fmla="*/ 1743718 w 5741575"/>
              <a:gd name="connsiteY33" fmla="*/ 584327 h 955271"/>
              <a:gd name="connsiteX34" fmla="*/ 1873778 w 5741575"/>
              <a:gd name="connsiteY34" fmla="*/ 530130 h 955271"/>
              <a:gd name="connsiteX35" fmla="*/ 1988411 w 5741575"/>
              <a:gd name="connsiteY35" fmla="*/ 491599 h 955271"/>
              <a:gd name="connsiteX36" fmla="*/ 2085507 w 5741575"/>
              <a:gd name="connsiteY36" fmla="*/ 498527 h 955271"/>
              <a:gd name="connsiteX37" fmla="*/ 2090767 w 5741575"/>
              <a:gd name="connsiteY37" fmla="*/ 490616 h 955271"/>
              <a:gd name="connsiteX38" fmla="*/ 2151143 w 5741575"/>
              <a:gd name="connsiteY38" fmla="*/ 478332 h 955271"/>
              <a:gd name="connsiteX39" fmla="*/ 2378710 w 5741575"/>
              <a:gd name="connsiteY39" fmla="*/ 477570 h 955271"/>
              <a:gd name="connsiteX40" fmla="*/ 2496256 w 5741575"/>
              <a:gd name="connsiteY40" fmla="*/ 452396 h 955271"/>
              <a:gd name="connsiteX41" fmla="*/ 2535387 w 5741575"/>
              <a:gd name="connsiteY41" fmla="*/ 436645 h 955271"/>
              <a:gd name="connsiteX42" fmla="*/ 2601109 w 5741575"/>
              <a:gd name="connsiteY42" fmla="*/ 410678 h 955271"/>
              <a:gd name="connsiteX43" fmla="*/ 2643855 w 5741575"/>
              <a:gd name="connsiteY43" fmla="*/ 374482 h 955271"/>
              <a:gd name="connsiteX44" fmla="*/ 2657726 w 5741575"/>
              <a:gd name="connsiteY44" fmla="*/ 365841 h 955271"/>
              <a:gd name="connsiteX45" fmla="*/ 2687125 w 5741575"/>
              <a:gd name="connsiteY45" fmla="*/ 366820 h 955271"/>
              <a:gd name="connsiteX46" fmla="*/ 2697479 w 5741575"/>
              <a:gd name="connsiteY46" fmla="*/ 361430 h 955271"/>
              <a:gd name="connsiteX47" fmla="*/ 2701547 w 5741575"/>
              <a:gd name="connsiteY47" fmla="*/ 361545 h 955271"/>
              <a:gd name="connsiteX48" fmla="*/ 2711054 w 5741575"/>
              <a:gd name="connsiteY48" fmla="*/ 360597 h 955271"/>
              <a:gd name="connsiteX49" fmla="*/ 2710438 w 5741575"/>
              <a:gd name="connsiteY49" fmla="*/ 366958 h 955271"/>
              <a:gd name="connsiteX50" fmla="*/ 2722936 w 5741575"/>
              <a:gd name="connsiteY50" fmla="*/ 377633 h 955271"/>
              <a:gd name="connsiteX51" fmla="*/ 2777227 w 5741575"/>
              <a:gd name="connsiteY51" fmla="*/ 368972 h 955271"/>
              <a:gd name="connsiteX52" fmla="*/ 2779510 w 5741575"/>
              <a:gd name="connsiteY52" fmla="*/ 361652 h 955271"/>
              <a:gd name="connsiteX53" fmla="*/ 2786278 w 5741575"/>
              <a:gd name="connsiteY53" fmla="*/ 359869 h 955271"/>
              <a:gd name="connsiteX54" fmla="*/ 2792101 w 5741575"/>
              <a:gd name="connsiteY54" fmla="*/ 365927 h 955271"/>
              <a:gd name="connsiteX55" fmla="*/ 2885545 w 5741575"/>
              <a:gd name="connsiteY55" fmla="*/ 372818 h 955271"/>
              <a:gd name="connsiteX56" fmla="*/ 3009558 w 5741575"/>
              <a:gd name="connsiteY56" fmla="*/ 370573 h 955271"/>
              <a:gd name="connsiteX57" fmla="*/ 3095010 w 5741575"/>
              <a:gd name="connsiteY57" fmla="*/ 332454 h 955271"/>
              <a:gd name="connsiteX58" fmla="*/ 3103742 w 5741575"/>
              <a:gd name="connsiteY58" fmla="*/ 337974 h 955271"/>
              <a:gd name="connsiteX59" fmla="*/ 3165093 w 5741575"/>
              <a:gd name="connsiteY59" fmla="*/ 329459 h 955271"/>
              <a:gd name="connsiteX60" fmla="*/ 3373785 w 5741575"/>
              <a:gd name="connsiteY60" fmla="*/ 255680 h 955271"/>
              <a:gd name="connsiteX61" fmla="*/ 3493851 w 5741575"/>
              <a:gd name="connsiteY61" fmla="*/ 240255 h 955271"/>
              <a:gd name="connsiteX62" fmla="*/ 3537470 w 5741575"/>
              <a:gd name="connsiteY62" fmla="*/ 241867 h 955271"/>
              <a:gd name="connsiteX63" fmla="*/ 3610489 w 5741575"/>
              <a:gd name="connsiteY63" fmla="*/ 244128 h 955271"/>
              <a:gd name="connsiteX64" fmla="*/ 3667539 w 5741575"/>
              <a:gd name="connsiteY64" fmla="*/ 263271 h 955271"/>
              <a:gd name="connsiteX65" fmla="*/ 3727614 w 5741575"/>
              <a:gd name="connsiteY65" fmla="*/ 258245 h 955271"/>
              <a:gd name="connsiteX66" fmla="*/ 3738369 w 5741575"/>
              <a:gd name="connsiteY66" fmla="*/ 234506 h 955271"/>
              <a:gd name="connsiteX67" fmla="*/ 3803670 w 5741575"/>
              <a:gd name="connsiteY67" fmla="*/ 236457 h 955271"/>
              <a:gd name="connsiteX68" fmla="*/ 3903080 w 5741575"/>
              <a:gd name="connsiteY68" fmla="*/ 241890 h 955271"/>
              <a:gd name="connsiteX69" fmla="*/ 4114838 w 5741575"/>
              <a:gd name="connsiteY69" fmla="*/ 238165 h 955271"/>
              <a:gd name="connsiteX70" fmla="*/ 4271023 w 5741575"/>
              <a:gd name="connsiteY70" fmla="*/ 241959 h 955271"/>
              <a:gd name="connsiteX71" fmla="*/ 4367397 w 5741575"/>
              <a:gd name="connsiteY71" fmla="*/ 271442 h 955271"/>
              <a:gd name="connsiteX72" fmla="*/ 4495366 w 5741575"/>
              <a:gd name="connsiteY72" fmla="*/ 271618 h 955271"/>
              <a:gd name="connsiteX73" fmla="*/ 4517347 w 5741575"/>
              <a:gd name="connsiteY73" fmla="*/ 275639 h 955271"/>
              <a:gd name="connsiteX74" fmla="*/ 4546116 w 5741575"/>
              <a:gd name="connsiteY74" fmla="*/ 268568 h 955271"/>
              <a:gd name="connsiteX75" fmla="*/ 4661259 w 5741575"/>
              <a:gd name="connsiteY75" fmla="*/ 238966 h 955271"/>
              <a:gd name="connsiteX76" fmla="*/ 4750403 w 5741575"/>
              <a:gd name="connsiteY76" fmla="*/ 204364 h 955271"/>
              <a:gd name="connsiteX77" fmla="*/ 4867614 w 5741575"/>
              <a:gd name="connsiteY77" fmla="*/ 208668 h 955271"/>
              <a:gd name="connsiteX78" fmla="*/ 4937036 w 5741575"/>
              <a:gd name="connsiteY78" fmla="*/ 195446 h 955271"/>
              <a:gd name="connsiteX79" fmla="*/ 5047626 w 5741575"/>
              <a:gd name="connsiteY79" fmla="*/ 149604 h 955271"/>
              <a:gd name="connsiteX80" fmla="*/ 5200247 w 5741575"/>
              <a:gd name="connsiteY80" fmla="*/ 142695 h 955271"/>
              <a:gd name="connsiteX81" fmla="*/ 5235691 w 5741575"/>
              <a:gd name="connsiteY81" fmla="*/ 173330 h 955271"/>
              <a:gd name="connsiteX82" fmla="*/ 5280133 w 5741575"/>
              <a:gd name="connsiteY82" fmla="*/ 189342 h 955271"/>
              <a:gd name="connsiteX83" fmla="*/ 5291963 w 5741575"/>
              <a:gd name="connsiteY83" fmla="*/ 139446 h 955271"/>
              <a:gd name="connsiteX84" fmla="*/ 5418472 w 5741575"/>
              <a:gd name="connsiteY84" fmla="*/ 89163 h 955271"/>
              <a:gd name="connsiteX85" fmla="*/ 5482354 w 5741575"/>
              <a:gd name="connsiteY85" fmla="*/ 69470 h 955271"/>
              <a:gd name="connsiteX86" fmla="*/ 5583280 w 5741575"/>
              <a:gd name="connsiteY86" fmla="*/ 49787 h 955271"/>
              <a:gd name="connsiteX87" fmla="*/ 5613766 w 5741575"/>
              <a:gd name="connsiteY87" fmla="*/ 41855 h 955271"/>
              <a:gd name="connsiteX88" fmla="*/ 5684952 w 5741575"/>
              <a:gd name="connsiteY88" fmla="*/ 26088 h 955271"/>
              <a:gd name="connsiteX89" fmla="*/ 5741575 w 5741575"/>
              <a:gd name="connsiteY89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22923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306299 w 5741575"/>
              <a:gd name="connsiteY15" fmla="*/ 873609 h 955271"/>
              <a:gd name="connsiteX16" fmla="*/ 331571 w 5741575"/>
              <a:gd name="connsiteY16" fmla="*/ 869866 h 955271"/>
              <a:gd name="connsiteX17" fmla="*/ 384157 w 5741575"/>
              <a:gd name="connsiteY17" fmla="*/ 867971 h 955271"/>
              <a:gd name="connsiteX18" fmla="*/ 477637 w 5741575"/>
              <a:gd name="connsiteY18" fmla="*/ 870334 h 955271"/>
              <a:gd name="connsiteX19" fmla="*/ 570239 w 5741575"/>
              <a:gd name="connsiteY19" fmla="*/ 829596 h 955271"/>
              <a:gd name="connsiteX20" fmla="*/ 787156 w 5741575"/>
              <a:gd name="connsiteY20" fmla="*/ 838447 h 955271"/>
              <a:gd name="connsiteX21" fmla="*/ 948872 w 5741575"/>
              <a:gd name="connsiteY21" fmla="*/ 772201 h 955271"/>
              <a:gd name="connsiteX22" fmla="*/ 1127089 w 5741575"/>
              <a:gd name="connsiteY22" fmla="*/ 746926 h 955271"/>
              <a:gd name="connsiteX23" fmla="*/ 1220426 w 5741575"/>
              <a:gd name="connsiteY23" fmla="*/ 721810 h 955271"/>
              <a:gd name="connsiteX24" fmla="*/ 1306771 w 5741575"/>
              <a:gd name="connsiteY24" fmla="*/ 717936 h 955271"/>
              <a:gd name="connsiteX25" fmla="*/ 1374314 w 5741575"/>
              <a:gd name="connsiteY25" fmla="*/ 688815 h 955271"/>
              <a:gd name="connsiteX26" fmla="*/ 1378034 w 5741575"/>
              <a:gd name="connsiteY26" fmla="*/ 685842 h 955271"/>
              <a:gd name="connsiteX27" fmla="*/ 1395604 w 5741575"/>
              <a:gd name="connsiteY27" fmla="*/ 680460 h 955271"/>
              <a:gd name="connsiteX28" fmla="*/ 1397206 w 5741575"/>
              <a:gd name="connsiteY28" fmla="*/ 670793 h 955271"/>
              <a:gd name="connsiteX29" fmla="*/ 1421250 w 5741575"/>
              <a:gd name="connsiteY29" fmla="*/ 656855 h 955271"/>
              <a:gd name="connsiteX30" fmla="*/ 1454524 w 5741575"/>
              <a:gd name="connsiteY30" fmla="*/ 649224 h 955271"/>
              <a:gd name="connsiteX31" fmla="*/ 1616217 w 5741575"/>
              <a:gd name="connsiteY31" fmla="*/ 622107 h 955271"/>
              <a:gd name="connsiteX32" fmla="*/ 1710928 w 5741575"/>
              <a:gd name="connsiteY32" fmla="*/ 600666 h 955271"/>
              <a:gd name="connsiteX33" fmla="*/ 1743718 w 5741575"/>
              <a:gd name="connsiteY33" fmla="*/ 584327 h 955271"/>
              <a:gd name="connsiteX34" fmla="*/ 1873778 w 5741575"/>
              <a:gd name="connsiteY34" fmla="*/ 530130 h 955271"/>
              <a:gd name="connsiteX35" fmla="*/ 1988411 w 5741575"/>
              <a:gd name="connsiteY35" fmla="*/ 491599 h 955271"/>
              <a:gd name="connsiteX36" fmla="*/ 2085507 w 5741575"/>
              <a:gd name="connsiteY36" fmla="*/ 498527 h 955271"/>
              <a:gd name="connsiteX37" fmla="*/ 2090767 w 5741575"/>
              <a:gd name="connsiteY37" fmla="*/ 490616 h 955271"/>
              <a:gd name="connsiteX38" fmla="*/ 2151143 w 5741575"/>
              <a:gd name="connsiteY38" fmla="*/ 478332 h 955271"/>
              <a:gd name="connsiteX39" fmla="*/ 2378710 w 5741575"/>
              <a:gd name="connsiteY39" fmla="*/ 477570 h 955271"/>
              <a:gd name="connsiteX40" fmla="*/ 2496256 w 5741575"/>
              <a:gd name="connsiteY40" fmla="*/ 452396 h 955271"/>
              <a:gd name="connsiteX41" fmla="*/ 2535387 w 5741575"/>
              <a:gd name="connsiteY41" fmla="*/ 436645 h 955271"/>
              <a:gd name="connsiteX42" fmla="*/ 2601109 w 5741575"/>
              <a:gd name="connsiteY42" fmla="*/ 410678 h 955271"/>
              <a:gd name="connsiteX43" fmla="*/ 2643855 w 5741575"/>
              <a:gd name="connsiteY43" fmla="*/ 374482 h 955271"/>
              <a:gd name="connsiteX44" fmla="*/ 2657726 w 5741575"/>
              <a:gd name="connsiteY44" fmla="*/ 365841 h 955271"/>
              <a:gd name="connsiteX45" fmla="*/ 2687125 w 5741575"/>
              <a:gd name="connsiteY45" fmla="*/ 366820 h 955271"/>
              <a:gd name="connsiteX46" fmla="*/ 2697479 w 5741575"/>
              <a:gd name="connsiteY46" fmla="*/ 361430 h 955271"/>
              <a:gd name="connsiteX47" fmla="*/ 2701547 w 5741575"/>
              <a:gd name="connsiteY47" fmla="*/ 361545 h 955271"/>
              <a:gd name="connsiteX48" fmla="*/ 2711054 w 5741575"/>
              <a:gd name="connsiteY48" fmla="*/ 360597 h 955271"/>
              <a:gd name="connsiteX49" fmla="*/ 2710438 w 5741575"/>
              <a:gd name="connsiteY49" fmla="*/ 366958 h 955271"/>
              <a:gd name="connsiteX50" fmla="*/ 2722936 w 5741575"/>
              <a:gd name="connsiteY50" fmla="*/ 377633 h 955271"/>
              <a:gd name="connsiteX51" fmla="*/ 2777227 w 5741575"/>
              <a:gd name="connsiteY51" fmla="*/ 368972 h 955271"/>
              <a:gd name="connsiteX52" fmla="*/ 2779510 w 5741575"/>
              <a:gd name="connsiteY52" fmla="*/ 361652 h 955271"/>
              <a:gd name="connsiteX53" fmla="*/ 2786278 w 5741575"/>
              <a:gd name="connsiteY53" fmla="*/ 359869 h 955271"/>
              <a:gd name="connsiteX54" fmla="*/ 2792101 w 5741575"/>
              <a:gd name="connsiteY54" fmla="*/ 365927 h 955271"/>
              <a:gd name="connsiteX55" fmla="*/ 2885545 w 5741575"/>
              <a:gd name="connsiteY55" fmla="*/ 372818 h 955271"/>
              <a:gd name="connsiteX56" fmla="*/ 3009558 w 5741575"/>
              <a:gd name="connsiteY56" fmla="*/ 370573 h 955271"/>
              <a:gd name="connsiteX57" fmla="*/ 3095010 w 5741575"/>
              <a:gd name="connsiteY57" fmla="*/ 332454 h 955271"/>
              <a:gd name="connsiteX58" fmla="*/ 3103742 w 5741575"/>
              <a:gd name="connsiteY58" fmla="*/ 337974 h 955271"/>
              <a:gd name="connsiteX59" fmla="*/ 3165093 w 5741575"/>
              <a:gd name="connsiteY59" fmla="*/ 329459 h 955271"/>
              <a:gd name="connsiteX60" fmla="*/ 3373785 w 5741575"/>
              <a:gd name="connsiteY60" fmla="*/ 255680 h 955271"/>
              <a:gd name="connsiteX61" fmla="*/ 3493851 w 5741575"/>
              <a:gd name="connsiteY61" fmla="*/ 240255 h 955271"/>
              <a:gd name="connsiteX62" fmla="*/ 3537470 w 5741575"/>
              <a:gd name="connsiteY62" fmla="*/ 241867 h 955271"/>
              <a:gd name="connsiteX63" fmla="*/ 3610489 w 5741575"/>
              <a:gd name="connsiteY63" fmla="*/ 244128 h 955271"/>
              <a:gd name="connsiteX64" fmla="*/ 3667539 w 5741575"/>
              <a:gd name="connsiteY64" fmla="*/ 263271 h 955271"/>
              <a:gd name="connsiteX65" fmla="*/ 3727614 w 5741575"/>
              <a:gd name="connsiteY65" fmla="*/ 258245 h 955271"/>
              <a:gd name="connsiteX66" fmla="*/ 3738369 w 5741575"/>
              <a:gd name="connsiteY66" fmla="*/ 234506 h 955271"/>
              <a:gd name="connsiteX67" fmla="*/ 3803670 w 5741575"/>
              <a:gd name="connsiteY67" fmla="*/ 236457 h 955271"/>
              <a:gd name="connsiteX68" fmla="*/ 3903080 w 5741575"/>
              <a:gd name="connsiteY68" fmla="*/ 241890 h 955271"/>
              <a:gd name="connsiteX69" fmla="*/ 4114838 w 5741575"/>
              <a:gd name="connsiteY69" fmla="*/ 238165 h 955271"/>
              <a:gd name="connsiteX70" fmla="*/ 4271023 w 5741575"/>
              <a:gd name="connsiteY70" fmla="*/ 241959 h 955271"/>
              <a:gd name="connsiteX71" fmla="*/ 4367397 w 5741575"/>
              <a:gd name="connsiteY71" fmla="*/ 271442 h 955271"/>
              <a:gd name="connsiteX72" fmla="*/ 4495366 w 5741575"/>
              <a:gd name="connsiteY72" fmla="*/ 271618 h 955271"/>
              <a:gd name="connsiteX73" fmla="*/ 4517347 w 5741575"/>
              <a:gd name="connsiteY73" fmla="*/ 275639 h 955271"/>
              <a:gd name="connsiteX74" fmla="*/ 4546116 w 5741575"/>
              <a:gd name="connsiteY74" fmla="*/ 268568 h 955271"/>
              <a:gd name="connsiteX75" fmla="*/ 4661259 w 5741575"/>
              <a:gd name="connsiteY75" fmla="*/ 238966 h 955271"/>
              <a:gd name="connsiteX76" fmla="*/ 4750403 w 5741575"/>
              <a:gd name="connsiteY76" fmla="*/ 204364 h 955271"/>
              <a:gd name="connsiteX77" fmla="*/ 4867614 w 5741575"/>
              <a:gd name="connsiteY77" fmla="*/ 208668 h 955271"/>
              <a:gd name="connsiteX78" fmla="*/ 4937036 w 5741575"/>
              <a:gd name="connsiteY78" fmla="*/ 195446 h 955271"/>
              <a:gd name="connsiteX79" fmla="*/ 5047626 w 5741575"/>
              <a:gd name="connsiteY79" fmla="*/ 149604 h 955271"/>
              <a:gd name="connsiteX80" fmla="*/ 5200247 w 5741575"/>
              <a:gd name="connsiteY80" fmla="*/ 142695 h 955271"/>
              <a:gd name="connsiteX81" fmla="*/ 5235691 w 5741575"/>
              <a:gd name="connsiteY81" fmla="*/ 173330 h 955271"/>
              <a:gd name="connsiteX82" fmla="*/ 5280133 w 5741575"/>
              <a:gd name="connsiteY82" fmla="*/ 189342 h 955271"/>
              <a:gd name="connsiteX83" fmla="*/ 5291963 w 5741575"/>
              <a:gd name="connsiteY83" fmla="*/ 139446 h 955271"/>
              <a:gd name="connsiteX84" fmla="*/ 5418472 w 5741575"/>
              <a:gd name="connsiteY84" fmla="*/ 89163 h 955271"/>
              <a:gd name="connsiteX85" fmla="*/ 5482354 w 5741575"/>
              <a:gd name="connsiteY85" fmla="*/ 69470 h 955271"/>
              <a:gd name="connsiteX86" fmla="*/ 5583280 w 5741575"/>
              <a:gd name="connsiteY86" fmla="*/ 49787 h 955271"/>
              <a:gd name="connsiteX87" fmla="*/ 5613766 w 5741575"/>
              <a:gd name="connsiteY87" fmla="*/ 41855 h 955271"/>
              <a:gd name="connsiteX88" fmla="*/ 5684952 w 5741575"/>
              <a:gd name="connsiteY88" fmla="*/ 26088 h 955271"/>
              <a:gd name="connsiteX89" fmla="*/ 5741575 w 5741575"/>
              <a:gd name="connsiteY89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87156 w 5741575"/>
              <a:gd name="connsiteY19" fmla="*/ 838447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0426 w 5741575"/>
              <a:gd name="connsiteY22" fmla="*/ 721810 h 955271"/>
              <a:gd name="connsiteX23" fmla="*/ 1306771 w 5741575"/>
              <a:gd name="connsiteY23" fmla="*/ 717936 h 955271"/>
              <a:gd name="connsiteX24" fmla="*/ 1374314 w 5741575"/>
              <a:gd name="connsiteY24" fmla="*/ 688815 h 955271"/>
              <a:gd name="connsiteX25" fmla="*/ 1378034 w 5741575"/>
              <a:gd name="connsiteY25" fmla="*/ 685842 h 955271"/>
              <a:gd name="connsiteX26" fmla="*/ 1395604 w 5741575"/>
              <a:gd name="connsiteY26" fmla="*/ 680460 h 955271"/>
              <a:gd name="connsiteX27" fmla="*/ 1397206 w 5741575"/>
              <a:gd name="connsiteY27" fmla="*/ 670793 h 955271"/>
              <a:gd name="connsiteX28" fmla="*/ 1421250 w 5741575"/>
              <a:gd name="connsiteY28" fmla="*/ 656855 h 955271"/>
              <a:gd name="connsiteX29" fmla="*/ 1454524 w 5741575"/>
              <a:gd name="connsiteY29" fmla="*/ 649224 h 955271"/>
              <a:gd name="connsiteX30" fmla="*/ 1616217 w 5741575"/>
              <a:gd name="connsiteY30" fmla="*/ 622107 h 955271"/>
              <a:gd name="connsiteX31" fmla="*/ 1710928 w 5741575"/>
              <a:gd name="connsiteY31" fmla="*/ 600666 h 955271"/>
              <a:gd name="connsiteX32" fmla="*/ 1743718 w 5741575"/>
              <a:gd name="connsiteY32" fmla="*/ 584327 h 955271"/>
              <a:gd name="connsiteX33" fmla="*/ 1873778 w 5741575"/>
              <a:gd name="connsiteY33" fmla="*/ 530130 h 955271"/>
              <a:gd name="connsiteX34" fmla="*/ 1988411 w 5741575"/>
              <a:gd name="connsiteY34" fmla="*/ 491599 h 955271"/>
              <a:gd name="connsiteX35" fmla="*/ 2085507 w 5741575"/>
              <a:gd name="connsiteY35" fmla="*/ 498527 h 955271"/>
              <a:gd name="connsiteX36" fmla="*/ 2090767 w 5741575"/>
              <a:gd name="connsiteY36" fmla="*/ 490616 h 955271"/>
              <a:gd name="connsiteX37" fmla="*/ 2151143 w 5741575"/>
              <a:gd name="connsiteY37" fmla="*/ 478332 h 955271"/>
              <a:gd name="connsiteX38" fmla="*/ 2378710 w 5741575"/>
              <a:gd name="connsiteY38" fmla="*/ 477570 h 955271"/>
              <a:gd name="connsiteX39" fmla="*/ 2496256 w 5741575"/>
              <a:gd name="connsiteY39" fmla="*/ 452396 h 955271"/>
              <a:gd name="connsiteX40" fmla="*/ 2535387 w 5741575"/>
              <a:gd name="connsiteY40" fmla="*/ 436645 h 955271"/>
              <a:gd name="connsiteX41" fmla="*/ 2601109 w 5741575"/>
              <a:gd name="connsiteY41" fmla="*/ 410678 h 955271"/>
              <a:gd name="connsiteX42" fmla="*/ 2643855 w 5741575"/>
              <a:gd name="connsiteY42" fmla="*/ 374482 h 955271"/>
              <a:gd name="connsiteX43" fmla="*/ 2657726 w 5741575"/>
              <a:gd name="connsiteY43" fmla="*/ 365841 h 955271"/>
              <a:gd name="connsiteX44" fmla="*/ 2687125 w 5741575"/>
              <a:gd name="connsiteY44" fmla="*/ 366820 h 955271"/>
              <a:gd name="connsiteX45" fmla="*/ 2697479 w 5741575"/>
              <a:gd name="connsiteY45" fmla="*/ 361430 h 955271"/>
              <a:gd name="connsiteX46" fmla="*/ 2701547 w 5741575"/>
              <a:gd name="connsiteY46" fmla="*/ 361545 h 955271"/>
              <a:gd name="connsiteX47" fmla="*/ 2711054 w 5741575"/>
              <a:gd name="connsiteY47" fmla="*/ 360597 h 955271"/>
              <a:gd name="connsiteX48" fmla="*/ 2710438 w 5741575"/>
              <a:gd name="connsiteY48" fmla="*/ 366958 h 955271"/>
              <a:gd name="connsiteX49" fmla="*/ 2722936 w 5741575"/>
              <a:gd name="connsiteY49" fmla="*/ 377633 h 955271"/>
              <a:gd name="connsiteX50" fmla="*/ 2777227 w 5741575"/>
              <a:gd name="connsiteY50" fmla="*/ 368972 h 955271"/>
              <a:gd name="connsiteX51" fmla="*/ 2779510 w 5741575"/>
              <a:gd name="connsiteY51" fmla="*/ 361652 h 955271"/>
              <a:gd name="connsiteX52" fmla="*/ 2786278 w 5741575"/>
              <a:gd name="connsiteY52" fmla="*/ 359869 h 955271"/>
              <a:gd name="connsiteX53" fmla="*/ 2792101 w 5741575"/>
              <a:gd name="connsiteY53" fmla="*/ 365927 h 955271"/>
              <a:gd name="connsiteX54" fmla="*/ 2885545 w 5741575"/>
              <a:gd name="connsiteY54" fmla="*/ 372818 h 955271"/>
              <a:gd name="connsiteX55" fmla="*/ 3009558 w 5741575"/>
              <a:gd name="connsiteY55" fmla="*/ 370573 h 955271"/>
              <a:gd name="connsiteX56" fmla="*/ 3095010 w 5741575"/>
              <a:gd name="connsiteY56" fmla="*/ 332454 h 955271"/>
              <a:gd name="connsiteX57" fmla="*/ 3103742 w 5741575"/>
              <a:gd name="connsiteY57" fmla="*/ 337974 h 955271"/>
              <a:gd name="connsiteX58" fmla="*/ 3165093 w 5741575"/>
              <a:gd name="connsiteY58" fmla="*/ 329459 h 955271"/>
              <a:gd name="connsiteX59" fmla="*/ 3373785 w 5741575"/>
              <a:gd name="connsiteY59" fmla="*/ 255680 h 955271"/>
              <a:gd name="connsiteX60" fmla="*/ 3493851 w 5741575"/>
              <a:gd name="connsiteY60" fmla="*/ 240255 h 955271"/>
              <a:gd name="connsiteX61" fmla="*/ 3537470 w 5741575"/>
              <a:gd name="connsiteY61" fmla="*/ 241867 h 955271"/>
              <a:gd name="connsiteX62" fmla="*/ 3610489 w 5741575"/>
              <a:gd name="connsiteY62" fmla="*/ 244128 h 955271"/>
              <a:gd name="connsiteX63" fmla="*/ 3667539 w 5741575"/>
              <a:gd name="connsiteY63" fmla="*/ 263271 h 955271"/>
              <a:gd name="connsiteX64" fmla="*/ 3727614 w 5741575"/>
              <a:gd name="connsiteY64" fmla="*/ 258245 h 955271"/>
              <a:gd name="connsiteX65" fmla="*/ 3738369 w 5741575"/>
              <a:gd name="connsiteY65" fmla="*/ 234506 h 955271"/>
              <a:gd name="connsiteX66" fmla="*/ 3803670 w 5741575"/>
              <a:gd name="connsiteY66" fmla="*/ 236457 h 955271"/>
              <a:gd name="connsiteX67" fmla="*/ 3903080 w 5741575"/>
              <a:gd name="connsiteY67" fmla="*/ 241890 h 955271"/>
              <a:gd name="connsiteX68" fmla="*/ 4114838 w 5741575"/>
              <a:gd name="connsiteY68" fmla="*/ 238165 h 955271"/>
              <a:gd name="connsiteX69" fmla="*/ 4271023 w 5741575"/>
              <a:gd name="connsiteY69" fmla="*/ 241959 h 955271"/>
              <a:gd name="connsiteX70" fmla="*/ 4367397 w 5741575"/>
              <a:gd name="connsiteY70" fmla="*/ 271442 h 955271"/>
              <a:gd name="connsiteX71" fmla="*/ 4495366 w 5741575"/>
              <a:gd name="connsiteY71" fmla="*/ 271618 h 955271"/>
              <a:gd name="connsiteX72" fmla="*/ 4517347 w 5741575"/>
              <a:gd name="connsiteY72" fmla="*/ 275639 h 955271"/>
              <a:gd name="connsiteX73" fmla="*/ 4546116 w 5741575"/>
              <a:gd name="connsiteY73" fmla="*/ 268568 h 955271"/>
              <a:gd name="connsiteX74" fmla="*/ 4661259 w 5741575"/>
              <a:gd name="connsiteY74" fmla="*/ 238966 h 955271"/>
              <a:gd name="connsiteX75" fmla="*/ 4750403 w 5741575"/>
              <a:gd name="connsiteY75" fmla="*/ 204364 h 955271"/>
              <a:gd name="connsiteX76" fmla="*/ 4867614 w 5741575"/>
              <a:gd name="connsiteY76" fmla="*/ 208668 h 955271"/>
              <a:gd name="connsiteX77" fmla="*/ 4937036 w 5741575"/>
              <a:gd name="connsiteY77" fmla="*/ 195446 h 955271"/>
              <a:gd name="connsiteX78" fmla="*/ 5047626 w 5741575"/>
              <a:gd name="connsiteY78" fmla="*/ 149604 h 955271"/>
              <a:gd name="connsiteX79" fmla="*/ 5200247 w 5741575"/>
              <a:gd name="connsiteY79" fmla="*/ 142695 h 955271"/>
              <a:gd name="connsiteX80" fmla="*/ 5235691 w 5741575"/>
              <a:gd name="connsiteY80" fmla="*/ 173330 h 955271"/>
              <a:gd name="connsiteX81" fmla="*/ 5280133 w 5741575"/>
              <a:gd name="connsiteY81" fmla="*/ 189342 h 955271"/>
              <a:gd name="connsiteX82" fmla="*/ 5291963 w 5741575"/>
              <a:gd name="connsiteY82" fmla="*/ 139446 h 955271"/>
              <a:gd name="connsiteX83" fmla="*/ 5418472 w 5741575"/>
              <a:gd name="connsiteY83" fmla="*/ 89163 h 955271"/>
              <a:gd name="connsiteX84" fmla="*/ 5482354 w 5741575"/>
              <a:gd name="connsiteY84" fmla="*/ 69470 h 955271"/>
              <a:gd name="connsiteX85" fmla="*/ 5583280 w 5741575"/>
              <a:gd name="connsiteY85" fmla="*/ 49787 h 955271"/>
              <a:gd name="connsiteX86" fmla="*/ 5613766 w 5741575"/>
              <a:gd name="connsiteY86" fmla="*/ 41855 h 955271"/>
              <a:gd name="connsiteX87" fmla="*/ 5684952 w 5741575"/>
              <a:gd name="connsiteY87" fmla="*/ 26088 h 955271"/>
              <a:gd name="connsiteX88" fmla="*/ 5741575 w 5741575"/>
              <a:gd name="connsiteY88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87156 w 5741575"/>
              <a:gd name="connsiteY19" fmla="*/ 838447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0426 w 5741575"/>
              <a:gd name="connsiteY22" fmla="*/ 721810 h 955271"/>
              <a:gd name="connsiteX23" fmla="*/ 1306771 w 5741575"/>
              <a:gd name="connsiteY23" fmla="*/ 717936 h 955271"/>
              <a:gd name="connsiteX24" fmla="*/ 1374314 w 5741575"/>
              <a:gd name="connsiteY24" fmla="*/ 688815 h 955271"/>
              <a:gd name="connsiteX25" fmla="*/ 1378034 w 5741575"/>
              <a:gd name="connsiteY25" fmla="*/ 685842 h 955271"/>
              <a:gd name="connsiteX26" fmla="*/ 1395604 w 5741575"/>
              <a:gd name="connsiteY26" fmla="*/ 680460 h 955271"/>
              <a:gd name="connsiteX27" fmla="*/ 1397206 w 5741575"/>
              <a:gd name="connsiteY27" fmla="*/ 670793 h 955271"/>
              <a:gd name="connsiteX28" fmla="*/ 1421250 w 5741575"/>
              <a:gd name="connsiteY28" fmla="*/ 656855 h 955271"/>
              <a:gd name="connsiteX29" fmla="*/ 1454524 w 5741575"/>
              <a:gd name="connsiteY29" fmla="*/ 649224 h 955271"/>
              <a:gd name="connsiteX30" fmla="*/ 1616217 w 5741575"/>
              <a:gd name="connsiteY30" fmla="*/ 622107 h 955271"/>
              <a:gd name="connsiteX31" fmla="*/ 1710928 w 5741575"/>
              <a:gd name="connsiteY31" fmla="*/ 600666 h 955271"/>
              <a:gd name="connsiteX32" fmla="*/ 1743718 w 5741575"/>
              <a:gd name="connsiteY32" fmla="*/ 584327 h 955271"/>
              <a:gd name="connsiteX33" fmla="*/ 1873778 w 5741575"/>
              <a:gd name="connsiteY33" fmla="*/ 530130 h 955271"/>
              <a:gd name="connsiteX34" fmla="*/ 1988411 w 5741575"/>
              <a:gd name="connsiteY34" fmla="*/ 491599 h 955271"/>
              <a:gd name="connsiteX35" fmla="*/ 2085507 w 5741575"/>
              <a:gd name="connsiteY35" fmla="*/ 498527 h 955271"/>
              <a:gd name="connsiteX36" fmla="*/ 2090767 w 5741575"/>
              <a:gd name="connsiteY36" fmla="*/ 490616 h 955271"/>
              <a:gd name="connsiteX37" fmla="*/ 2151143 w 5741575"/>
              <a:gd name="connsiteY37" fmla="*/ 478332 h 955271"/>
              <a:gd name="connsiteX38" fmla="*/ 2378710 w 5741575"/>
              <a:gd name="connsiteY38" fmla="*/ 477570 h 955271"/>
              <a:gd name="connsiteX39" fmla="*/ 2496256 w 5741575"/>
              <a:gd name="connsiteY39" fmla="*/ 452396 h 955271"/>
              <a:gd name="connsiteX40" fmla="*/ 2535387 w 5741575"/>
              <a:gd name="connsiteY40" fmla="*/ 436645 h 955271"/>
              <a:gd name="connsiteX41" fmla="*/ 2601109 w 5741575"/>
              <a:gd name="connsiteY41" fmla="*/ 410678 h 955271"/>
              <a:gd name="connsiteX42" fmla="*/ 2643855 w 5741575"/>
              <a:gd name="connsiteY42" fmla="*/ 374482 h 955271"/>
              <a:gd name="connsiteX43" fmla="*/ 2657726 w 5741575"/>
              <a:gd name="connsiteY43" fmla="*/ 365841 h 955271"/>
              <a:gd name="connsiteX44" fmla="*/ 2687125 w 5741575"/>
              <a:gd name="connsiteY44" fmla="*/ 366820 h 955271"/>
              <a:gd name="connsiteX45" fmla="*/ 2697479 w 5741575"/>
              <a:gd name="connsiteY45" fmla="*/ 361430 h 955271"/>
              <a:gd name="connsiteX46" fmla="*/ 2701547 w 5741575"/>
              <a:gd name="connsiteY46" fmla="*/ 361545 h 955271"/>
              <a:gd name="connsiteX47" fmla="*/ 2711054 w 5741575"/>
              <a:gd name="connsiteY47" fmla="*/ 360597 h 955271"/>
              <a:gd name="connsiteX48" fmla="*/ 2710438 w 5741575"/>
              <a:gd name="connsiteY48" fmla="*/ 366958 h 955271"/>
              <a:gd name="connsiteX49" fmla="*/ 2722936 w 5741575"/>
              <a:gd name="connsiteY49" fmla="*/ 377633 h 955271"/>
              <a:gd name="connsiteX50" fmla="*/ 2777227 w 5741575"/>
              <a:gd name="connsiteY50" fmla="*/ 368972 h 955271"/>
              <a:gd name="connsiteX51" fmla="*/ 2779510 w 5741575"/>
              <a:gd name="connsiteY51" fmla="*/ 361652 h 955271"/>
              <a:gd name="connsiteX52" fmla="*/ 2786278 w 5741575"/>
              <a:gd name="connsiteY52" fmla="*/ 359869 h 955271"/>
              <a:gd name="connsiteX53" fmla="*/ 2792101 w 5741575"/>
              <a:gd name="connsiteY53" fmla="*/ 365927 h 955271"/>
              <a:gd name="connsiteX54" fmla="*/ 2885545 w 5741575"/>
              <a:gd name="connsiteY54" fmla="*/ 372818 h 955271"/>
              <a:gd name="connsiteX55" fmla="*/ 3009558 w 5741575"/>
              <a:gd name="connsiteY55" fmla="*/ 370573 h 955271"/>
              <a:gd name="connsiteX56" fmla="*/ 3095010 w 5741575"/>
              <a:gd name="connsiteY56" fmla="*/ 332454 h 955271"/>
              <a:gd name="connsiteX57" fmla="*/ 3103742 w 5741575"/>
              <a:gd name="connsiteY57" fmla="*/ 337974 h 955271"/>
              <a:gd name="connsiteX58" fmla="*/ 3165093 w 5741575"/>
              <a:gd name="connsiteY58" fmla="*/ 329459 h 955271"/>
              <a:gd name="connsiteX59" fmla="*/ 3373785 w 5741575"/>
              <a:gd name="connsiteY59" fmla="*/ 255680 h 955271"/>
              <a:gd name="connsiteX60" fmla="*/ 3493851 w 5741575"/>
              <a:gd name="connsiteY60" fmla="*/ 240255 h 955271"/>
              <a:gd name="connsiteX61" fmla="*/ 3537470 w 5741575"/>
              <a:gd name="connsiteY61" fmla="*/ 241867 h 955271"/>
              <a:gd name="connsiteX62" fmla="*/ 3610489 w 5741575"/>
              <a:gd name="connsiteY62" fmla="*/ 244128 h 955271"/>
              <a:gd name="connsiteX63" fmla="*/ 3667539 w 5741575"/>
              <a:gd name="connsiteY63" fmla="*/ 263271 h 955271"/>
              <a:gd name="connsiteX64" fmla="*/ 3727614 w 5741575"/>
              <a:gd name="connsiteY64" fmla="*/ 258245 h 955271"/>
              <a:gd name="connsiteX65" fmla="*/ 3738369 w 5741575"/>
              <a:gd name="connsiteY65" fmla="*/ 234506 h 955271"/>
              <a:gd name="connsiteX66" fmla="*/ 3803670 w 5741575"/>
              <a:gd name="connsiteY66" fmla="*/ 236457 h 955271"/>
              <a:gd name="connsiteX67" fmla="*/ 3903080 w 5741575"/>
              <a:gd name="connsiteY67" fmla="*/ 241890 h 955271"/>
              <a:gd name="connsiteX68" fmla="*/ 4114838 w 5741575"/>
              <a:gd name="connsiteY68" fmla="*/ 238165 h 955271"/>
              <a:gd name="connsiteX69" fmla="*/ 4271023 w 5741575"/>
              <a:gd name="connsiteY69" fmla="*/ 241959 h 955271"/>
              <a:gd name="connsiteX70" fmla="*/ 4367397 w 5741575"/>
              <a:gd name="connsiteY70" fmla="*/ 271442 h 955271"/>
              <a:gd name="connsiteX71" fmla="*/ 4495366 w 5741575"/>
              <a:gd name="connsiteY71" fmla="*/ 271618 h 955271"/>
              <a:gd name="connsiteX72" fmla="*/ 4517347 w 5741575"/>
              <a:gd name="connsiteY72" fmla="*/ 275639 h 955271"/>
              <a:gd name="connsiteX73" fmla="*/ 4546116 w 5741575"/>
              <a:gd name="connsiteY73" fmla="*/ 268568 h 955271"/>
              <a:gd name="connsiteX74" fmla="*/ 4661259 w 5741575"/>
              <a:gd name="connsiteY74" fmla="*/ 238966 h 955271"/>
              <a:gd name="connsiteX75" fmla="*/ 4750403 w 5741575"/>
              <a:gd name="connsiteY75" fmla="*/ 204364 h 955271"/>
              <a:gd name="connsiteX76" fmla="*/ 4867614 w 5741575"/>
              <a:gd name="connsiteY76" fmla="*/ 208668 h 955271"/>
              <a:gd name="connsiteX77" fmla="*/ 4937036 w 5741575"/>
              <a:gd name="connsiteY77" fmla="*/ 195446 h 955271"/>
              <a:gd name="connsiteX78" fmla="*/ 5047626 w 5741575"/>
              <a:gd name="connsiteY78" fmla="*/ 149604 h 955271"/>
              <a:gd name="connsiteX79" fmla="*/ 5200247 w 5741575"/>
              <a:gd name="connsiteY79" fmla="*/ 142695 h 955271"/>
              <a:gd name="connsiteX80" fmla="*/ 5235691 w 5741575"/>
              <a:gd name="connsiteY80" fmla="*/ 173330 h 955271"/>
              <a:gd name="connsiteX81" fmla="*/ 5280133 w 5741575"/>
              <a:gd name="connsiteY81" fmla="*/ 189342 h 955271"/>
              <a:gd name="connsiteX82" fmla="*/ 5291963 w 5741575"/>
              <a:gd name="connsiteY82" fmla="*/ 139446 h 955271"/>
              <a:gd name="connsiteX83" fmla="*/ 5418472 w 5741575"/>
              <a:gd name="connsiteY83" fmla="*/ 89163 h 955271"/>
              <a:gd name="connsiteX84" fmla="*/ 5482354 w 5741575"/>
              <a:gd name="connsiteY84" fmla="*/ 69470 h 955271"/>
              <a:gd name="connsiteX85" fmla="*/ 5583280 w 5741575"/>
              <a:gd name="connsiteY85" fmla="*/ 49787 h 955271"/>
              <a:gd name="connsiteX86" fmla="*/ 5613766 w 5741575"/>
              <a:gd name="connsiteY86" fmla="*/ 41855 h 955271"/>
              <a:gd name="connsiteX87" fmla="*/ 5684952 w 5741575"/>
              <a:gd name="connsiteY87" fmla="*/ 26088 h 955271"/>
              <a:gd name="connsiteX88" fmla="*/ 5741575 w 5741575"/>
              <a:gd name="connsiteY88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0426 w 5741575"/>
              <a:gd name="connsiteY22" fmla="*/ 721810 h 955271"/>
              <a:gd name="connsiteX23" fmla="*/ 1306771 w 5741575"/>
              <a:gd name="connsiteY23" fmla="*/ 717936 h 955271"/>
              <a:gd name="connsiteX24" fmla="*/ 1374314 w 5741575"/>
              <a:gd name="connsiteY24" fmla="*/ 688815 h 955271"/>
              <a:gd name="connsiteX25" fmla="*/ 1378034 w 5741575"/>
              <a:gd name="connsiteY25" fmla="*/ 685842 h 955271"/>
              <a:gd name="connsiteX26" fmla="*/ 1395604 w 5741575"/>
              <a:gd name="connsiteY26" fmla="*/ 680460 h 955271"/>
              <a:gd name="connsiteX27" fmla="*/ 1397206 w 5741575"/>
              <a:gd name="connsiteY27" fmla="*/ 670793 h 955271"/>
              <a:gd name="connsiteX28" fmla="*/ 1421250 w 5741575"/>
              <a:gd name="connsiteY28" fmla="*/ 656855 h 955271"/>
              <a:gd name="connsiteX29" fmla="*/ 1454524 w 5741575"/>
              <a:gd name="connsiteY29" fmla="*/ 649224 h 955271"/>
              <a:gd name="connsiteX30" fmla="*/ 1616217 w 5741575"/>
              <a:gd name="connsiteY30" fmla="*/ 622107 h 955271"/>
              <a:gd name="connsiteX31" fmla="*/ 1710928 w 5741575"/>
              <a:gd name="connsiteY31" fmla="*/ 600666 h 955271"/>
              <a:gd name="connsiteX32" fmla="*/ 1743718 w 5741575"/>
              <a:gd name="connsiteY32" fmla="*/ 584327 h 955271"/>
              <a:gd name="connsiteX33" fmla="*/ 1873778 w 5741575"/>
              <a:gd name="connsiteY33" fmla="*/ 530130 h 955271"/>
              <a:gd name="connsiteX34" fmla="*/ 1988411 w 5741575"/>
              <a:gd name="connsiteY34" fmla="*/ 491599 h 955271"/>
              <a:gd name="connsiteX35" fmla="*/ 2085507 w 5741575"/>
              <a:gd name="connsiteY35" fmla="*/ 498527 h 955271"/>
              <a:gd name="connsiteX36" fmla="*/ 2090767 w 5741575"/>
              <a:gd name="connsiteY36" fmla="*/ 490616 h 955271"/>
              <a:gd name="connsiteX37" fmla="*/ 2151143 w 5741575"/>
              <a:gd name="connsiteY37" fmla="*/ 478332 h 955271"/>
              <a:gd name="connsiteX38" fmla="*/ 2378710 w 5741575"/>
              <a:gd name="connsiteY38" fmla="*/ 477570 h 955271"/>
              <a:gd name="connsiteX39" fmla="*/ 2496256 w 5741575"/>
              <a:gd name="connsiteY39" fmla="*/ 452396 h 955271"/>
              <a:gd name="connsiteX40" fmla="*/ 2535387 w 5741575"/>
              <a:gd name="connsiteY40" fmla="*/ 436645 h 955271"/>
              <a:gd name="connsiteX41" fmla="*/ 2601109 w 5741575"/>
              <a:gd name="connsiteY41" fmla="*/ 410678 h 955271"/>
              <a:gd name="connsiteX42" fmla="*/ 2643855 w 5741575"/>
              <a:gd name="connsiteY42" fmla="*/ 374482 h 955271"/>
              <a:gd name="connsiteX43" fmla="*/ 2657726 w 5741575"/>
              <a:gd name="connsiteY43" fmla="*/ 365841 h 955271"/>
              <a:gd name="connsiteX44" fmla="*/ 2687125 w 5741575"/>
              <a:gd name="connsiteY44" fmla="*/ 366820 h 955271"/>
              <a:gd name="connsiteX45" fmla="*/ 2697479 w 5741575"/>
              <a:gd name="connsiteY45" fmla="*/ 361430 h 955271"/>
              <a:gd name="connsiteX46" fmla="*/ 2701547 w 5741575"/>
              <a:gd name="connsiteY46" fmla="*/ 361545 h 955271"/>
              <a:gd name="connsiteX47" fmla="*/ 2711054 w 5741575"/>
              <a:gd name="connsiteY47" fmla="*/ 360597 h 955271"/>
              <a:gd name="connsiteX48" fmla="*/ 2710438 w 5741575"/>
              <a:gd name="connsiteY48" fmla="*/ 366958 h 955271"/>
              <a:gd name="connsiteX49" fmla="*/ 2722936 w 5741575"/>
              <a:gd name="connsiteY49" fmla="*/ 377633 h 955271"/>
              <a:gd name="connsiteX50" fmla="*/ 2777227 w 5741575"/>
              <a:gd name="connsiteY50" fmla="*/ 368972 h 955271"/>
              <a:gd name="connsiteX51" fmla="*/ 2779510 w 5741575"/>
              <a:gd name="connsiteY51" fmla="*/ 361652 h 955271"/>
              <a:gd name="connsiteX52" fmla="*/ 2786278 w 5741575"/>
              <a:gd name="connsiteY52" fmla="*/ 359869 h 955271"/>
              <a:gd name="connsiteX53" fmla="*/ 2792101 w 5741575"/>
              <a:gd name="connsiteY53" fmla="*/ 365927 h 955271"/>
              <a:gd name="connsiteX54" fmla="*/ 2885545 w 5741575"/>
              <a:gd name="connsiteY54" fmla="*/ 372818 h 955271"/>
              <a:gd name="connsiteX55" fmla="*/ 3009558 w 5741575"/>
              <a:gd name="connsiteY55" fmla="*/ 370573 h 955271"/>
              <a:gd name="connsiteX56" fmla="*/ 3095010 w 5741575"/>
              <a:gd name="connsiteY56" fmla="*/ 332454 h 955271"/>
              <a:gd name="connsiteX57" fmla="*/ 3103742 w 5741575"/>
              <a:gd name="connsiteY57" fmla="*/ 337974 h 955271"/>
              <a:gd name="connsiteX58" fmla="*/ 3165093 w 5741575"/>
              <a:gd name="connsiteY58" fmla="*/ 329459 h 955271"/>
              <a:gd name="connsiteX59" fmla="*/ 3373785 w 5741575"/>
              <a:gd name="connsiteY59" fmla="*/ 255680 h 955271"/>
              <a:gd name="connsiteX60" fmla="*/ 3493851 w 5741575"/>
              <a:gd name="connsiteY60" fmla="*/ 240255 h 955271"/>
              <a:gd name="connsiteX61" fmla="*/ 3537470 w 5741575"/>
              <a:gd name="connsiteY61" fmla="*/ 241867 h 955271"/>
              <a:gd name="connsiteX62" fmla="*/ 3610489 w 5741575"/>
              <a:gd name="connsiteY62" fmla="*/ 244128 h 955271"/>
              <a:gd name="connsiteX63" fmla="*/ 3667539 w 5741575"/>
              <a:gd name="connsiteY63" fmla="*/ 263271 h 955271"/>
              <a:gd name="connsiteX64" fmla="*/ 3727614 w 5741575"/>
              <a:gd name="connsiteY64" fmla="*/ 258245 h 955271"/>
              <a:gd name="connsiteX65" fmla="*/ 3738369 w 5741575"/>
              <a:gd name="connsiteY65" fmla="*/ 234506 h 955271"/>
              <a:gd name="connsiteX66" fmla="*/ 3803670 w 5741575"/>
              <a:gd name="connsiteY66" fmla="*/ 236457 h 955271"/>
              <a:gd name="connsiteX67" fmla="*/ 3903080 w 5741575"/>
              <a:gd name="connsiteY67" fmla="*/ 241890 h 955271"/>
              <a:gd name="connsiteX68" fmla="*/ 4114838 w 5741575"/>
              <a:gd name="connsiteY68" fmla="*/ 238165 h 955271"/>
              <a:gd name="connsiteX69" fmla="*/ 4271023 w 5741575"/>
              <a:gd name="connsiteY69" fmla="*/ 241959 h 955271"/>
              <a:gd name="connsiteX70" fmla="*/ 4367397 w 5741575"/>
              <a:gd name="connsiteY70" fmla="*/ 271442 h 955271"/>
              <a:gd name="connsiteX71" fmla="*/ 4495366 w 5741575"/>
              <a:gd name="connsiteY71" fmla="*/ 271618 h 955271"/>
              <a:gd name="connsiteX72" fmla="*/ 4517347 w 5741575"/>
              <a:gd name="connsiteY72" fmla="*/ 275639 h 955271"/>
              <a:gd name="connsiteX73" fmla="*/ 4546116 w 5741575"/>
              <a:gd name="connsiteY73" fmla="*/ 268568 h 955271"/>
              <a:gd name="connsiteX74" fmla="*/ 4661259 w 5741575"/>
              <a:gd name="connsiteY74" fmla="*/ 238966 h 955271"/>
              <a:gd name="connsiteX75" fmla="*/ 4750403 w 5741575"/>
              <a:gd name="connsiteY75" fmla="*/ 204364 h 955271"/>
              <a:gd name="connsiteX76" fmla="*/ 4867614 w 5741575"/>
              <a:gd name="connsiteY76" fmla="*/ 208668 h 955271"/>
              <a:gd name="connsiteX77" fmla="*/ 4937036 w 5741575"/>
              <a:gd name="connsiteY77" fmla="*/ 195446 h 955271"/>
              <a:gd name="connsiteX78" fmla="*/ 5047626 w 5741575"/>
              <a:gd name="connsiteY78" fmla="*/ 149604 h 955271"/>
              <a:gd name="connsiteX79" fmla="*/ 5200247 w 5741575"/>
              <a:gd name="connsiteY79" fmla="*/ 142695 h 955271"/>
              <a:gd name="connsiteX80" fmla="*/ 5235691 w 5741575"/>
              <a:gd name="connsiteY80" fmla="*/ 173330 h 955271"/>
              <a:gd name="connsiteX81" fmla="*/ 5280133 w 5741575"/>
              <a:gd name="connsiteY81" fmla="*/ 189342 h 955271"/>
              <a:gd name="connsiteX82" fmla="*/ 5291963 w 5741575"/>
              <a:gd name="connsiteY82" fmla="*/ 139446 h 955271"/>
              <a:gd name="connsiteX83" fmla="*/ 5418472 w 5741575"/>
              <a:gd name="connsiteY83" fmla="*/ 89163 h 955271"/>
              <a:gd name="connsiteX84" fmla="*/ 5482354 w 5741575"/>
              <a:gd name="connsiteY84" fmla="*/ 69470 h 955271"/>
              <a:gd name="connsiteX85" fmla="*/ 5583280 w 5741575"/>
              <a:gd name="connsiteY85" fmla="*/ 49787 h 955271"/>
              <a:gd name="connsiteX86" fmla="*/ 5613766 w 5741575"/>
              <a:gd name="connsiteY86" fmla="*/ 41855 h 955271"/>
              <a:gd name="connsiteX87" fmla="*/ 5684952 w 5741575"/>
              <a:gd name="connsiteY87" fmla="*/ 26088 h 955271"/>
              <a:gd name="connsiteX88" fmla="*/ 5741575 w 5741575"/>
              <a:gd name="connsiteY88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0426 w 5741575"/>
              <a:gd name="connsiteY22" fmla="*/ 721810 h 955271"/>
              <a:gd name="connsiteX23" fmla="*/ 1306771 w 5741575"/>
              <a:gd name="connsiteY23" fmla="*/ 717936 h 955271"/>
              <a:gd name="connsiteX24" fmla="*/ 1374314 w 5741575"/>
              <a:gd name="connsiteY24" fmla="*/ 688815 h 955271"/>
              <a:gd name="connsiteX25" fmla="*/ 1378034 w 5741575"/>
              <a:gd name="connsiteY25" fmla="*/ 685842 h 955271"/>
              <a:gd name="connsiteX26" fmla="*/ 1395604 w 5741575"/>
              <a:gd name="connsiteY26" fmla="*/ 680460 h 955271"/>
              <a:gd name="connsiteX27" fmla="*/ 1397206 w 5741575"/>
              <a:gd name="connsiteY27" fmla="*/ 670793 h 955271"/>
              <a:gd name="connsiteX28" fmla="*/ 1421250 w 5741575"/>
              <a:gd name="connsiteY28" fmla="*/ 656855 h 955271"/>
              <a:gd name="connsiteX29" fmla="*/ 1454524 w 5741575"/>
              <a:gd name="connsiteY29" fmla="*/ 649224 h 955271"/>
              <a:gd name="connsiteX30" fmla="*/ 1616217 w 5741575"/>
              <a:gd name="connsiteY30" fmla="*/ 622107 h 955271"/>
              <a:gd name="connsiteX31" fmla="*/ 1710928 w 5741575"/>
              <a:gd name="connsiteY31" fmla="*/ 600666 h 955271"/>
              <a:gd name="connsiteX32" fmla="*/ 1743718 w 5741575"/>
              <a:gd name="connsiteY32" fmla="*/ 584327 h 955271"/>
              <a:gd name="connsiteX33" fmla="*/ 1873778 w 5741575"/>
              <a:gd name="connsiteY33" fmla="*/ 530130 h 955271"/>
              <a:gd name="connsiteX34" fmla="*/ 1988411 w 5741575"/>
              <a:gd name="connsiteY34" fmla="*/ 491599 h 955271"/>
              <a:gd name="connsiteX35" fmla="*/ 2085507 w 5741575"/>
              <a:gd name="connsiteY35" fmla="*/ 498527 h 955271"/>
              <a:gd name="connsiteX36" fmla="*/ 2090767 w 5741575"/>
              <a:gd name="connsiteY36" fmla="*/ 490616 h 955271"/>
              <a:gd name="connsiteX37" fmla="*/ 2151143 w 5741575"/>
              <a:gd name="connsiteY37" fmla="*/ 478332 h 955271"/>
              <a:gd name="connsiteX38" fmla="*/ 2378710 w 5741575"/>
              <a:gd name="connsiteY38" fmla="*/ 477570 h 955271"/>
              <a:gd name="connsiteX39" fmla="*/ 2496256 w 5741575"/>
              <a:gd name="connsiteY39" fmla="*/ 452396 h 955271"/>
              <a:gd name="connsiteX40" fmla="*/ 2535387 w 5741575"/>
              <a:gd name="connsiteY40" fmla="*/ 436645 h 955271"/>
              <a:gd name="connsiteX41" fmla="*/ 2601109 w 5741575"/>
              <a:gd name="connsiteY41" fmla="*/ 410678 h 955271"/>
              <a:gd name="connsiteX42" fmla="*/ 2643855 w 5741575"/>
              <a:gd name="connsiteY42" fmla="*/ 374482 h 955271"/>
              <a:gd name="connsiteX43" fmla="*/ 2657726 w 5741575"/>
              <a:gd name="connsiteY43" fmla="*/ 365841 h 955271"/>
              <a:gd name="connsiteX44" fmla="*/ 2687125 w 5741575"/>
              <a:gd name="connsiteY44" fmla="*/ 366820 h 955271"/>
              <a:gd name="connsiteX45" fmla="*/ 2697479 w 5741575"/>
              <a:gd name="connsiteY45" fmla="*/ 361430 h 955271"/>
              <a:gd name="connsiteX46" fmla="*/ 2701547 w 5741575"/>
              <a:gd name="connsiteY46" fmla="*/ 361545 h 955271"/>
              <a:gd name="connsiteX47" fmla="*/ 2711054 w 5741575"/>
              <a:gd name="connsiteY47" fmla="*/ 360597 h 955271"/>
              <a:gd name="connsiteX48" fmla="*/ 2710438 w 5741575"/>
              <a:gd name="connsiteY48" fmla="*/ 366958 h 955271"/>
              <a:gd name="connsiteX49" fmla="*/ 2722936 w 5741575"/>
              <a:gd name="connsiteY49" fmla="*/ 377633 h 955271"/>
              <a:gd name="connsiteX50" fmla="*/ 2777227 w 5741575"/>
              <a:gd name="connsiteY50" fmla="*/ 368972 h 955271"/>
              <a:gd name="connsiteX51" fmla="*/ 2779510 w 5741575"/>
              <a:gd name="connsiteY51" fmla="*/ 361652 h 955271"/>
              <a:gd name="connsiteX52" fmla="*/ 2786278 w 5741575"/>
              <a:gd name="connsiteY52" fmla="*/ 359869 h 955271"/>
              <a:gd name="connsiteX53" fmla="*/ 2792101 w 5741575"/>
              <a:gd name="connsiteY53" fmla="*/ 365927 h 955271"/>
              <a:gd name="connsiteX54" fmla="*/ 2885545 w 5741575"/>
              <a:gd name="connsiteY54" fmla="*/ 372818 h 955271"/>
              <a:gd name="connsiteX55" fmla="*/ 3009558 w 5741575"/>
              <a:gd name="connsiteY55" fmla="*/ 370573 h 955271"/>
              <a:gd name="connsiteX56" fmla="*/ 3095010 w 5741575"/>
              <a:gd name="connsiteY56" fmla="*/ 332454 h 955271"/>
              <a:gd name="connsiteX57" fmla="*/ 3103742 w 5741575"/>
              <a:gd name="connsiteY57" fmla="*/ 337974 h 955271"/>
              <a:gd name="connsiteX58" fmla="*/ 3165093 w 5741575"/>
              <a:gd name="connsiteY58" fmla="*/ 329459 h 955271"/>
              <a:gd name="connsiteX59" fmla="*/ 3373785 w 5741575"/>
              <a:gd name="connsiteY59" fmla="*/ 255680 h 955271"/>
              <a:gd name="connsiteX60" fmla="*/ 3493851 w 5741575"/>
              <a:gd name="connsiteY60" fmla="*/ 240255 h 955271"/>
              <a:gd name="connsiteX61" fmla="*/ 3537470 w 5741575"/>
              <a:gd name="connsiteY61" fmla="*/ 241867 h 955271"/>
              <a:gd name="connsiteX62" fmla="*/ 3610489 w 5741575"/>
              <a:gd name="connsiteY62" fmla="*/ 244128 h 955271"/>
              <a:gd name="connsiteX63" fmla="*/ 3667539 w 5741575"/>
              <a:gd name="connsiteY63" fmla="*/ 263271 h 955271"/>
              <a:gd name="connsiteX64" fmla="*/ 3727614 w 5741575"/>
              <a:gd name="connsiteY64" fmla="*/ 258245 h 955271"/>
              <a:gd name="connsiteX65" fmla="*/ 3738369 w 5741575"/>
              <a:gd name="connsiteY65" fmla="*/ 234506 h 955271"/>
              <a:gd name="connsiteX66" fmla="*/ 3803670 w 5741575"/>
              <a:gd name="connsiteY66" fmla="*/ 236457 h 955271"/>
              <a:gd name="connsiteX67" fmla="*/ 3903080 w 5741575"/>
              <a:gd name="connsiteY67" fmla="*/ 241890 h 955271"/>
              <a:gd name="connsiteX68" fmla="*/ 4114838 w 5741575"/>
              <a:gd name="connsiteY68" fmla="*/ 238165 h 955271"/>
              <a:gd name="connsiteX69" fmla="*/ 4271023 w 5741575"/>
              <a:gd name="connsiteY69" fmla="*/ 241959 h 955271"/>
              <a:gd name="connsiteX70" fmla="*/ 4367397 w 5741575"/>
              <a:gd name="connsiteY70" fmla="*/ 271442 h 955271"/>
              <a:gd name="connsiteX71" fmla="*/ 4495366 w 5741575"/>
              <a:gd name="connsiteY71" fmla="*/ 271618 h 955271"/>
              <a:gd name="connsiteX72" fmla="*/ 4517347 w 5741575"/>
              <a:gd name="connsiteY72" fmla="*/ 275639 h 955271"/>
              <a:gd name="connsiteX73" fmla="*/ 4546116 w 5741575"/>
              <a:gd name="connsiteY73" fmla="*/ 268568 h 955271"/>
              <a:gd name="connsiteX74" fmla="*/ 4661259 w 5741575"/>
              <a:gd name="connsiteY74" fmla="*/ 238966 h 955271"/>
              <a:gd name="connsiteX75" fmla="*/ 4750403 w 5741575"/>
              <a:gd name="connsiteY75" fmla="*/ 204364 h 955271"/>
              <a:gd name="connsiteX76" fmla="*/ 4867614 w 5741575"/>
              <a:gd name="connsiteY76" fmla="*/ 208668 h 955271"/>
              <a:gd name="connsiteX77" fmla="*/ 4937036 w 5741575"/>
              <a:gd name="connsiteY77" fmla="*/ 195446 h 955271"/>
              <a:gd name="connsiteX78" fmla="*/ 5047626 w 5741575"/>
              <a:gd name="connsiteY78" fmla="*/ 149604 h 955271"/>
              <a:gd name="connsiteX79" fmla="*/ 5200247 w 5741575"/>
              <a:gd name="connsiteY79" fmla="*/ 142695 h 955271"/>
              <a:gd name="connsiteX80" fmla="*/ 5235691 w 5741575"/>
              <a:gd name="connsiteY80" fmla="*/ 173330 h 955271"/>
              <a:gd name="connsiteX81" fmla="*/ 5280133 w 5741575"/>
              <a:gd name="connsiteY81" fmla="*/ 189342 h 955271"/>
              <a:gd name="connsiteX82" fmla="*/ 5291963 w 5741575"/>
              <a:gd name="connsiteY82" fmla="*/ 139446 h 955271"/>
              <a:gd name="connsiteX83" fmla="*/ 5418472 w 5741575"/>
              <a:gd name="connsiteY83" fmla="*/ 89163 h 955271"/>
              <a:gd name="connsiteX84" fmla="*/ 5482354 w 5741575"/>
              <a:gd name="connsiteY84" fmla="*/ 69470 h 955271"/>
              <a:gd name="connsiteX85" fmla="*/ 5583280 w 5741575"/>
              <a:gd name="connsiteY85" fmla="*/ 49787 h 955271"/>
              <a:gd name="connsiteX86" fmla="*/ 5613766 w 5741575"/>
              <a:gd name="connsiteY86" fmla="*/ 41855 h 955271"/>
              <a:gd name="connsiteX87" fmla="*/ 5684952 w 5741575"/>
              <a:gd name="connsiteY87" fmla="*/ 26088 h 955271"/>
              <a:gd name="connsiteX88" fmla="*/ 5741575 w 5741575"/>
              <a:gd name="connsiteY88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0426 w 5741575"/>
              <a:gd name="connsiteY22" fmla="*/ 721810 h 955271"/>
              <a:gd name="connsiteX23" fmla="*/ 1306771 w 5741575"/>
              <a:gd name="connsiteY23" fmla="*/ 717936 h 955271"/>
              <a:gd name="connsiteX24" fmla="*/ 1374314 w 5741575"/>
              <a:gd name="connsiteY24" fmla="*/ 688815 h 955271"/>
              <a:gd name="connsiteX25" fmla="*/ 1378034 w 5741575"/>
              <a:gd name="connsiteY25" fmla="*/ 685842 h 955271"/>
              <a:gd name="connsiteX26" fmla="*/ 1395604 w 5741575"/>
              <a:gd name="connsiteY26" fmla="*/ 680460 h 955271"/>
              <a:gd name="connsiteX27" fmla="*/ 1397206 w 5741575"/>
              <a:gd name="connsiteY27" fmla="*/ 670793 h 955271"/>
              <a:gd name="connsiteX28" fmla="*/ 1421250 w 5741575"/>
              <a:gd name="connsiteY28" fmla="*/ 656855 h 955271"/>
              <a:gd name="connsiteX29" fmla="*/ 1494753 w 5741575"/>
              <a:gd name="connsiteY29" fmla="*/ 644686 h 955271"/>
              <a:gd name="connsiteX30" fmla="*/ 1616217 w 5741575"/>
              <a:gd name="connsiteY30" fmla="*/ 622107 h 955271"/>
              <a:gd name="connsiteX31" fmla="*/ 1710928 w 5741575"/>
              <a:gd name="connsiteY31" fmla="*/ 600666 h 955271"/>
              <a:gd name="connsiteX32" fmla="*/ 1743718 w 5741575"/>
              <a:gd name="connsiteY32" fmla="*/ 584327 h 955271"/>
              <a:gd name="connsiteX33" fmla="*/ 1873778 w 5741575"/>
              <a:gd name="connsiteY33" fmla="*/ 530130 h 955271"/>
              <a:gd name="connsiteX34" fmla="*/ 1988411 w 5741575"/>
              <a:gd name="connsiteY34" fmla="*/ 491599 h 955271"/>
              <a:gd name="connsiteX35" fmla="*/ 2085507 w 5741575"/>
              <a:gd name="connsiteY35" fmla="*/ 498527 h 955271"/>
              <a:gd name="connsiteX36" fmla="*/ 2090767 w 5741575"/>
              <a:gd name="connsiteY36" fmla="*/ 490616 h 955271"/>
              <a:gd name="connsiteX37" fmla="*/ 2151143 w 5741575"/>
              <a:gd name="connsiteY37" fmla="*/ 478332 h 955271"/>
              <a:gd name="connsiteX38" fmla="*/ 2378710 w 5741575"/>
              <a:gd name="connsiteY38" fmla="*/ 477570 h 955271"/>
              <a:gd name="connsiteX39" fmla="*/ 2496256 w 5741575"/>
              <a:gd name="connsiteY39" fmla="*/ 452396 h 955271"/>
              <a:gd name="connsiteX40" fmla="*/ 2535387 w 5741575"/>
              <a:gd name="connsiteY40" fmla="*/ 436645 h 955271"/>
              <a:gd name="connsiteX41" fmla="*/ 2601109 w 5741575"/>
              <a:gd name="connsiteY41" fmla="*/ 410678 h 955271"/>
              <a:gd name="connsiteX42" fmla="*/ 2643855 w 5741575"/>
              <a:gd name="connsiteY42" fmla="*/ 374482 h 955271"/>
              <a:gd name="connsiteX43" fmla="*/ 2657726 w 5741575"/>
              <a:gd name="connsiteY43" fmla="*/ 365841 h 955271"/>
              <a:gd name="connsiteX44" fmla="*/ 2687125 w 5741575"/>
              <a:gd name="connsiteY44" fmla="*/ 366820 h 955271"/>
              <a:gd name="connsiteX45" fmla="*/ 2697479 w 5741575"/>
              <a:gd name="connsiteY45" fmla="*/ 361430 h 955271"/>
              <a:gd name="connsiteX46" fmla="*/ 2701547 w 5741575"/>
              <a:gd name="connsiteY46" fmla="*/ 361545 h 955271"/>
              <a:gd name="connsiteX47" fmla="*/ 2711054 w 5741575"/>
              <a:gd name="connsiteY47" fmla="*/ 360597 h 955271"/>
              <a:gd name="connsiteX48" fmla="*/ 2710438 w 5741575"/>
              <a:gd name="connsiteY48" fmla="*/ 366958 h 955271"/>
              <a:gd name="connsiteX49" fmla="*/ 2722936 w 5741575"/>
              <a:gd name="connsiteY49" fmla="*/ 377633 h 955271"/>
              <a:gd name="connsiteX50" fmla="*/ 2777227 w 5741575"/>
              <a:gd name="connsiteY50" fmla="*/ 368972 h 955271"/>
              <a:gd name="connsiteX51" fmla="*/ 2779510 w 5741575"/>
              <a:gd name="connsiteY51" fmla="*/ 361652 h 955271"/>
              <a:gd name="connsiteX52" fmla="*/ 2786278 w 5741575"/>
              <a:gd name="connsiteY52" fmla="*/ 359869 h 955271"/>
              <a:gd name="connsiteX53" fmla="*/ 2792101 w 5741575"/>
              <a:gd name="connsiteY53" fmla="*/ 365927 h 955271"/>
              <a:gd name="connsiteX54" fmla="*/ 2885545 w 5741575"/>
              <a:gd name="connsiteY54" fmla="*/ 372818 h 955271"/>
              <a:gd name="connsiteX55" fmla="*/ 3009558 w 5741575"/>
              <a:gd name="connsiteY55" fmla="*/ 370573 h 955271"/>
              <a:gd name="connsiteX56" fmla="*/ 3095010 w 5741575"/>
              <a:gd name="connsiteY56" fmla="*/ 332454 h 955271"/>
              <a:gd name="connsiteX57" fmla="*/ 3103742 w 5741575"/>
              <a:gd name="connsiteY57" fmla="*/ 337974 h 955271"/>
              <a:gd name="connsiteX58" fmla="*/ 3165093 w 5741575"/>
              <a:gd name="connsiteY58" fmla="*/ 329459 h 955271"/>
              <a:gd name="connsiteX59" fmla="*/ 3373785 w 5741575"/>
              <a:gd name="connsiteY59" fmla="*/ 255680 h 955271"/>
              <a:gd name="connsiteX60" fmla="*/ 3493851 w 5741575"/>
              <a:gd name="connsiteY60" fmla="*/ 240255 h 955271"/>
              <a:gd name="connsiteX61" fmla="*/ 3537470 w 5741575"/>
              <a:gd name="connsiteY61" fmla="*/ 241867 h 955271"/>
              <a:gd name="connsiteX62" fmla="*/ 3610489 w 5741575"/>
              <a:gd name="connsiteY62" fmla="*/ 244128 h 955271"/>
              <a:gd name="connsiteX63" fmla="*/ 3667539 w 5741575"/>
              <a:gd name="connsiteY63" fmla="*/ 263271 h 955271"/>
              <a:gd name="connsiteX64" fmla="*/ 3727614 w 5741575"/>
              <a:gd name="connsiteY64" fmla="*/ 258245 h 955271"/>
              <a:gd name="connsiteX65" fmla="*/ 3738369 w 5741575"/>
              <a:gd name="connsiteY65" fmla="*/ 234506 h 955271"/>
              <a:gd name="connsiteX66" fmla="*/ 3803670 w 5741575"/>
              <a:gd name="connsiteY66" fmla="*/ 236457 h 955271"/>
              <a:gd name="connsiteX67" fmla="*/ 3903080 w 5741575"/>
              <a:gd name="connsiteY67" fmla="*/ 241890 h 955271"/>
              <a:gd name="connsiteX68" fmla="*/ 4114838 w 5741575"/>
              <a:gd name="connsiteY68" fmla="*/ 238165 h 955271"/>
              <a:gd name="connsiteX69" fmla="*/ 4271023 w 5741575"/>
              <a:gd name="connsiteY69" fmla="*/ 241959 h 955271"/>
              <a:gd name="connsiteX70" fmla="*/ 4367397 w 5741575"/>
              <a:gd name="connsiteY70" fmla="*/ 271442 h 955271"/>
              <a:gd name="connsiteX71" fmla="*/ 4495366 w 5741575"/>
              <a:gd name="connsiteY71" fmla="*/ 271618 h 955271"/>
              <a:gd name="connsiteX72" fmla="*/ 4517347 w 5741575"/>
              <a:gd name="connsiteY72" fmla="*/ 275639 h 955271"/>
              <a:gd name="connsiteX73" fmla="*/ 4546116 w 5741575"/>
              <a:gd name="connsiteY73" fmla="*/ 268568 h 955271"/>
              <a:gd name="connsiteX74" fmla="*/ 4661259 w 5741575"/>
              <a:gd name="connsiteY74" fmla="*/ 238966 h 955271"/>
              <a:gd name="connsiteX75" fmla="*/ 4750403 w 5741575"/>
              <a:gd name="connsiteY75" fmla="*/ 204364 h 955271"/>
              <a:gd name="connsiteX76" fmla="*/ 4867614 w 5741575"/>
              <a:gd name="connsiteY76" fmla="*/ 208668 h 955271"/>
              <a:gd name="connsiteX77" fmla="*/ 4937036 w 5741575"/>
              <a:gd name="connsiteY77" fmla="*/ 195446 h 955271"/>
              <a:gd name="connsiteX78" fmla="*/ 5047626 w 5741575"/>
              <a:gd name="connsiteY78" fmla="*/ 149604 h 955271"/>
              <a:gd name="connsiteX79" fmla="*/ 5200247 w 5741575"/>
              <a:gd name="connsiteY79" fmla="*/ 142695 h 955271"/>
              <a:gd name="connsiteX80" fmla="*/ 5235691 w 5741575"/>
              <a:gd name="connsiteY80" fmla="*/ 173330 h 955271"/>
              <a:gd name="connsiteX81" fmla="*/ 5280133 w 5741575"/>
              <a:gd name="connsiteY81" fmla="*/ 189342 h 955271"/>
              <a:gd name="connsiteX82" fmla="*/ 5291963 w 5741575"/>
              <a:gd name="connsiteY82" fmla="*/ 139446 h 955271"/>
              <a:gd name="connsiteX83" fmla="*/ 5418472 w 5741575"/>
              <a:gd name="connsiteY83" fmla="*/ 89163 h 955271"/>
              <a:gd name="connsiteX84" fmla="*/ 5482354 w 5741575"/>
              <a:gd name="connsiteY84" fmla="*/ 69470 h 955271"/>
              <a:gd name="connsiteX85" fmla="*/ 5583280 w 5741575"/>
              <a:gd name="connsiteY85" fmla="*/ 49787 h 955271"/>
              <a:gd name="connsiteX86" fmla="*/ 5613766 w 5741575"/>
              <a:gd name="connsiteY86" fmla="*/ 41855 h 955271"/>
              <a:gd name="connsiteX87" fmla="*/ 5684952 w 5741575"/>
              <a:gd name="connsiteY87" fmla="*/ 26088 h 955271"/>
              <a:gd name="connsiteX88" fmla="*/ 5741575 w 5741575"/>
              <a:gd name="connsiteY88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0426 w 5741575"/>
              <a:gd name="connsiteY22" fmla="*/ 721810 h 955271"/>
              <a:gd name="connsiteX23" fmla="*/ 1306771 w 5741575"/>
              <a:gd name="connsiteY23" fmla="*/ 717936 h 955271"/>
              <a:gd name="connsiteX24" fmla="*/ 1374314 w 5741575"/>
              <a:gd name="connsiteY24" fmla="*/ 688815 h 955271"/>
              <a:gd name="connsiteX25" fmla="*/ 1378034 w 5741575"/>
              <a:gd name="connsiteY25" fmla="*/ 685842 h 955271"/>
              <a:gd name="connsiteX26" fmla="*/ 1395604 w 5741575"/>
              <a:gd name="connsiteY26" fmla="*/ 680460 h 955271"/>
              <a:gd name="connsiteX27" fmla="*/ 1397206 w 5741575"/>
              <a:gd name="connsiteY27" fmla="*/ 670793 h 955271"/>
              <a:gd name="connsiteX28" fmla="*/ 1441364 w 5741575"/>
              <a:gd name="connsiteY28" fmla="*/ 661393 h 955271"/>
              <a:gd name="connsiteX29" fmla="*/ 1494753 w 5741575"/>
              <a:gd name="connsiteY29" fmla="*/ 644686 h 955271"/>
              <a:gd name="connsiteX30" fmla="*/ 1616217 w 5741575"/>
              <a:gd name="connsiteY30" fmla="*/ 622107 h 955271"/>
              <a:gd name="connsiteX31" fmla="*/ 1710928 w 5741575"/>
              <a:gd name="connsiteY31" fmla="*/ 600666 h 955271"/>
              <a:gd name="connsiteX32" fmla="*/ 1743718 w 5741575"/>
              <a:gd name="connsiteY32" fmla="*/ 584327 h 955271"/>
              <a:gd name="connsiteX33" fmla="*/ 1873778 w 5741575"/>
              <a:gd name="connsiteY33" fmla="*/ 530130 h 955271"/>
              <a:gd name="connsiteX34" fmla="*/ 1988411 w 5741575"/>
              <a:gd name="connsiteY34" fmla="*/ 491599 h 955271"/>
              <a:gd name="connsiteX35" fmla="*/ 2085507 w 5741575"/>
              <a:gd name="connsiteY35" fmla="*/ 498527 h 955271"/>
              <a:gd name="connsiteX36" fmla="*/ 2090767 w 5741575"/>
              <a:gd name="connsiteY36" fmla="*/ 490616 h 955271"/>
              <a:gd name="connsiteX37" fmla="*/ 2151143 w 5741575"/>
              <a:gd name="connsiteY37" fmla="*/ 478332 h 955271"/>
              <a:gd name="connsiteX38" fmla="*/ 2378710 w 5741575"/>
              <a:gd name="connsiteY38" fmla="*/ 477570 h 955271"/>
              <a:gd name="connsiteX39" fmla="*/ 2496256 w 5741575"/>
              <a:gd name="connsiteY39" fmla="*/ 452396 h 955271"/>
              <a:gd name="connsiteX40" fmla="*/ 2535387 w 5741575"/>
              <a:gd name="connsiteY40" fmla="*/ 436645 h 955271"/>
              <a:gd name="connsiteX41" fmla="*/ 2601109 w 5741575"/>
              <a:gd name="connsiteY41" fmla="*/ 410678 h 955271"/>
              <a:gd name="connsiteX42" fmla="*/ 2643855 w 5741575"/>
              <a:gd name="connsiteY42" fmla="*/ 374482 h 955271"/>
              <a:gd name="connsiteX43" fmla="*/ 2657726 w 5741575"/>
              <a:gd name="connsiteY43" fmla="*/ 365841 h 955271"/>
              <a:gd name="connsiteX44" fmla="*/ 2687125 w 5741575"/>
              <a:gd name="connsiteY44" fmla="*/ 366820 h 955271"/>
              <a:gd name="connsiteX45" fmla="*/ 2697479 w 5741575"/>
              <a:gd name="connsiteY45" fmla="*/ 361430 h 955271"/>
              <a:gd name="connsiteX46" fmla="*/ 2701547 w 5741575"/>
              <a:gd name="connsiteY46" fmla="*/ 361545 h 955271"/>
              <a:gd name="connsiteX47" fmla="*/ 2711054 w 5741575"/>
              <a:gd name="connsiteY47" fmla="*/ 360597 h 955271"/>
              <a:gd name="connsiteX48" fmla="*/ 2710438 w 5741575"/>
              <a:gd name="connsiteY48" fmla="*/ 366958 h 955271"/>
              <a:gd name="connsiteX49" fmla="*/ 2722936 w 5741575"/>
              <a:gd name="connsiteY49" fmla="*/ 377633 h 955271"/>
              <a:gd name="connsiteX50" fmla="*/ 2777227 w 5741575"/>
              <a:gd name="connsiteY50" fmla="*/ 368972 h 955271"/>
              <a:gd name="connsiteX51" fmla="*/ 2779510 w 5741575"/>
              <a:gd name="connsiteY51" fmla="*/ 361652 h 955271"/>
              <a:gd name="connsiteX52" fmla="*/ 2786278 w 5741575"/>
              <a:gd name="connsiteY52" fmla="*/ 359869 h 955271"/>
              <a:gd name="connsiteX53" fmla="*/ 2792101 w 5741575"/>
              <a:gd name="connsiteY53" fmla="*/ 365927 h 955271"/>
              <a:gd name="connsiteX54" fmla="*/ 2885545 w 5741575"/>
              <a:gd name="connsiteY54" fmla="*/ 372818 h 955271"/>
              <a:gd name="connsiteX55" fmla="*/ 3009558 w 5741575"/>
              <a:gd name="connsiteY55" fmla="*/ 370573 h 955271"/>
              <a:gd name="connsiteX56" fmla="*/ 3095010 w 5741575"/>
              <a:gd name="connsiteY56" fmla="*/ 332454 h 955271"/>
              <a:gd name="connsiteX57" fmla="*/ 3103742 w 5741575"/>
              <a:gd name="connsiteY57" fmla="*/ 337974 h 955271"/>
              <a:gd name="connsiteX58" fmla="*/ 3165093 w 5741575"/>
              <a:gd name="connsiteY58" fmla="*/ 329459 h 955271"/>
              <a:gd name="connsiteX59" fmla="*/ 3373785 w 5741575"/>
              <a:gd name="connsiteY59" fmla="*/ 255680 h 955271"/>
              <a:gd name="connsiteX60" fmla="*/ 3493851 w 5741575"/>
              <a:gd name="connsiteY60" fmla="*/ 240255 h 955271"/>
              <a:gd name="connsiteX61" fmla="*/ 3537470 w 5741575"/>
              <a:gd name="connsiteY61" fmla="*/ 241867 h 955271"/>
              <a:gd name="connsiteX62" fmla="*/ 3610489 w 5741575"/>
              <a:gd name="connsiteY62" fmla="*/ 244128 h 955271"/>
              <a:gd name="connsiteX63" fmla="*/ 3667539 w 5741575"/>
              <a:gd name="connsiteY63" fmla="*/ 263271 h 955271"/>
              <a:gd name="connsiteX64" fmla="*/ 3727614 w 5741575"/>
              <a:gd name="connsiteY64" fmla="*/ 258245 h 955271"/>
              <a:gd name="connsiteX65" fmla="*/ 3738369 w 5741575"/>
              <a:gd name="connsiteY65" fmla="*/ 234506 h 955271"/>
              <a:gd name="connsiteX66" fmla="*/ 3803670 w 5741575"/>
              <a:gd name="connsiteY66" fmla="*/ 236457 h 955271"/>
              <a:gd name="connsiteX67" fmla="*/ 3903080 w 5741575"/>
              <a:gd name="connsiteY67" fmla="*/ 241890 h 955271"/>
              <a:gd name="connsiteX68" fmla="*/ 4114838 w 5741575"/>
              <a:gd name="connsiteY68" fmla="*/ 238165 h 955271"/>
              <a:gd name="connsiteX69" fmla="*/ 4271023 w 5741575"/>
              <a:gd name="connsiteY69" fmla="*/ 241959 h 955271"/>
              <a:gd name="connsiteX70" fmla="*/ 4367397 w 5741575"/>
              <a:gd name="connsiteY70" fmla="*/ 271442 h 955271"/>
              <a:gd name="connsiteX71" fmla="*/ 4495366 w 5741575"/>
              <a:gd name="connsiteY71" fmla="*/ 271618 h 955271"/>
              <a:gd name="connsiteX72" fmla="*/ 4517347 w 5741575"/>
              <a:gd name="connsiteY72" fmla="*/ 275639 h 955271"/>
              <a:gd name="connsiteX73" fmla="*/ 4546116 w 5741575"/>
              <a:gd name="connsiteY73" fmla="*/ 268568 h 955271"/>
              <a:gd name="connsiteX74" fmla="*/ 4661259 w 5741575"/>
              <a:gd name="connsiteY74" fmla="*/ 238966 h 955271"/>
              <a:gd name="connsiteX75" fmla="*/ 4750403 w 5741575"/>
              <a:gd name="connsiteY75" fmla="*/ 204364 h 955271"/>
              <a:gd name="connsiteX76" fmla="*/ 4867614 w 5741575"/>
              <a:gd name="connsiteY76" fmla="*/ 208668 h 955271"/>
              <a:gd name="connsiteX77" fmla="*/ 4937036 w 5741575"/>
              <a:gd name="connsiteY77" fmla="*/ 195446 h 955271"/>
              <a:gd name="connsiteX78" fmla="*/ 5047626 w 5741575"/>
              <a:gd name="connsiteY78" fmla="*/ 149604 h 955271"/>
              <a:gd name="connsiteX79" fmla="*/ 5200247 w 5741575"/>
              <a:gd name="connsiteY79" fmla="*/ 142695 h 955271"/>
              <a:gd name="connsiteX80" fmla="*/ 5235691 w 5741575"/>
              <a:gd name="connsiteY80" fmla="*/ 173330 h 955271"/>
              <a:gd name="connsiteX81" fmla="*/ 5280133 w 5741575"/>
              <a:gd name="connsiteY81" fmla="*/ 189342 h 955271"/>
              <a:gd name="connsiteX82" fmla="*/ 5291963 w 5741575"/>
              <a:gd name="connsiteY82" fmla="*/ 139446 h 955271"/>
              <a:gd name="connsiteX83" fmla="*/ 5418472 w 5741575"/>
              <a:gd name="connsiteY83" fmla="*/ 89163 h 955271"/>
              <a:gd name="connsiteX84" fmla="*/ 5482354 w 5741575"/>
              <a:gd name="connsiteY84" fmla="*/ 69470 h 955271"/>
              <a:gd name="connsiteX85" fmla="*/ 5583280 w 5741575"/>
              <a:gd name="connsiteY85" fmla="*/ 49787 h 955271"/>
              <a:gd name="connsiteX86" fmla="*/ 5613766 w 5741575"/>
              <a:gd name="connsiteY86" fmla="*/ 41855 h 955271"/>
              <a:gd name="connsiteX87" fmla="*/ 5684952 w 5741575"/>
              <a:gd name="connsiteY87" fmla="*/ 26088 h 955271"/>
              <a:gd name="connsiteX88" fmla="*/ 5741575 w 5741575"/>
              <a:gd name="connsiteY88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0426 w 5741575"/>
              <a:gd name="connsiteY22" fmla="*/ 721810 h 955271"/>
              <a:gd name="connsiteX23" fmla="*/ 1306771 w 5741575"/>
              <a:gd name="connsiteY23" fmla="*/ 717936 h 955271"/>
              <a:gd name="connsiteX24" fmla="*/ 1374314 w 5741575"/>
              <a:gd name="connsiteY24" fmla="*/ 688815 h 955271"/>
              <a:gd name="connsiteX25" fmla="*/ 1378034 w 5741575"/>
              <a:gd name="connsiteY25" fmla="*/ 685842 h 955271"/>
              <a:gd name="connsiteX26" fmla="*/ 1395604 w 5741575"/>
              <a:gd name="connsiteY26" fmla="*/ 680460 h 955271"/>
              <a:gd name="connsiteX27" fmla="*/ 1397206 w 5741575"/>
              <a:gd name="connsiteY27" fmla="*/ 670793 h 955271"/>
              <a:gd name="connsiteX28" fmla="*/ 1494753 w 5741575"/>
              <a:gd name="connsiteY28" fmla="*/ 644686 h 955271"/>
              <a:gd name="connsiteX29" fmla="*/ 1616217 w 5741575"/>
              <a:gd name="connsiteY29" fmla="*/ 622107 h 955271"/>
              <a:gd name="connsiteX30" fmla="*/ 1710928 w 5741575"/>
              <a:gd name="connsiteY30" fmla="*/ 600666 h 955271"/>
              <a:gd name="connsiteX31" fmla="*/ 1743718 w 5741575"/>
              <a:gd name="connsiteY31" fmla="*/ 584327 h 955271"/>
              <a:gd name="connsiteX32" fmla="*/ 1873778 w 5741575"/>
              <a:gd name="connsiteY32" fmla="*/ 530130 h 955271"/>
              <a:gd name="connsiteX33" fmla="*/ 1988411 w 5741575"/>
              <a:gd name="connsiteY33" fmla="*/ 491599 h 955271"/>
              <a:gd name="connsiteX34" fmla="*/ 2085507 w 5741575"/>
              <a:gd name="connsiteY34" fmla="*/ 498527 h 955271"/>
              <a:gd name="connsiteX35" fmla="*/ 2090767 w 5741575"/>
              <a:gd name="connsiteY35" fmla="*/ 490616 h 955271"/>
              <a:gd name="connsiteX36" fmla="*/ 2151143 w 5741575"/>
              <a:gd name="connsiteY36" fmla="*/ 478332 h 955271"/>
              <a:gd name="connsiteX37" fmla="*/ 2378710 w 5741575"/>
              <a:gd name="connsiteY37" fmla="*/ 477570 h 955271"/>
              <a:gd name="connsiteX38" fmla="*/ 2496256 w 5741575"/>
              <a:gd name="connsiteY38" fmla="*/ 452396 h 955271"/>
              <a:gd name="connsiteX39" fmla="*/ 2535387 w 5741575"/>
              <a:gd name="connsiteY39" fmla="*/ 436645 h 955271"/>
              <a:gd name="connsiteX40" fmla="*/ 2601109 w 5741575"/>
              <a:gd name="connsiteY40" fmla="*/ 410678 h 955271"/>
              <a:gd name="connsiteX41" fmla="*/ 2643855 w 5741575"/>
              <a:gd name="connsiteY41" fmla="*/ 374482 h 955271"/>
              <a:gd name="connsiteX42" fmla="*/ 2657726 w 5741575"/>
              <a:gd name="connsiteY42" fmla="*/ 365841 h 955271"/>
              <a:gd name="connsiteX43" fmla="*/ 2687125 w 5741575"/>
              <a:gd name="connsiteY43" fmla="*/ 366820 h 955271"/>
              <a:gd name="connsiteX44" fmla="*/ 2697479 w 5741575"/>
              <a:gd name="connsiteY44" fmla="*/ 361430 h 955271"/>
              <a:gd name="connsiteX45" fmla="*/ 2701547 w 5741575"/>
              <a:gd name="connsiteY45" fmla="*/ 361545 h 955271"/>
              <a:gd name="connsiteX46" fmla="*/ 2711054 w 5741575"/>
              <a:gd name="connsiteY46" fmla="*/ 360597 h 955271"/>
              <a:gd name="connsiteX47" fmla="*/ 2710438 w 5741575"/>
              <a:gd name="connsiteY47" fmla="*/ 366958 h 955271"/>
              <a:gd name="connsiteX48" fmla="*/ 2722936 w 5741575"/>
              <a:gd name="connsiteY48" fmla="*/ 377633 h 955271"/>
              <a:gd name="connsiteX49" fmla="*/ 2777227 w 5741575"/>
              <a:gd name="connsiteY49" fmla="*/ 368972 h 955271"/>
              <a:gd name="connsiteX50" fmla="*/ 2779510 w 5741575"/>
              <a:gd name="connsiteY50" fmla="*/ 361652 h 955271"/>
              <a:gd name="connsiteX51" fmla="*/ 2786278 w 5741575"/>
              <a:gd name="connsiteY51" fmla="*/ 359869 h 955271"/>
              <a:gd name="connsiteX52" fmla="*/ 2792101 w 5741575"/>
              <a:gd name="connsiteY52" fmla="*/ 365927 h 955271"/>
              <a:gd name="connsiteX53" fmla="*/ 2885545 w 5741575"/>
              <a:gd name="connsiteY53" fmla="*/ 372818 h 955271"/>
              <a:gd name="connsiteX54" fmla="*/ 3009558 w 5741575"/>
              <a:gd name="connsiteY54" fmla="*/ 370573 h 955271"/>
              <a:gd name="connsiteX55" fmla="*/ 3095010 w 5741575"/>
              <a:gd name="connsiteY55" fmla="*/ 332454 h 955271"/>
              <a:gd name="connsiteX56" fmla="*/ 3103742 w 5741575"/>
              <a:gd name="connsiteY56" fmla="*/ 337974 h 955271"/>
              <a:gd name="connsiteX57" fmla="*/ 3165093 w 5741575"/>
              <a:gd name="connsiteY57" fmla="*/ 329459 h 955271"/>
              <a:gd name="connsiteX58" fmla="*/ 3373785 w 5741575"/>
              <a:gd name="connsiteY58" fmla="*/ 255680 h 955271"/>
              <a:gd name="connsiteX59" fmla="*/ 3493851 w 5741575"/>
              <a:gd name="connsiteY59" fmla="*/ 240255 h 955271"/>
              <a:gd name="connsiteX60" fmla="*/ 3537470 w 5741575"/>
              <a:gd name="connsiteY60" fmla="*/ 241867 h 955271"/>
              <a:gd name="connsiteX61" fmla="*/ 3610489 w 5741575"/>
              <a:gd name="connsiteY61" fmla="*/ 244128 h 955271"/>
              <a:gd name="connsiteX62" fmla="*/ 3667539 w 5741575"/>
              <a:gd name="connsiteY62" fmla="*/ 263271 h 955271"/>
              <a:gd name="connsiteX63" fmla="*/ 3727614 w 5741575"/>
              <a:gd name="connsiteY63" fmla="*/ 258245 h 955271"/>
              <a:gd name="connsiteX64" fmla="*/ 3738369 w 5741575"/>
              <a:gd name="connsiteY64" fmla="*/ 234506 h 955271"/>
              <a:gd name="connsiteX65" fmla="*/ 3803670 w 5741575"/>
              <a:gd name="connsiteY65" fmla="*/ 236457 h 955271"/>
              <a:gd name="connsiteX66" fmla="*/ 3903080 w 5741575"/>
              <a:gd name="connsiteY66" fmla="*/ 241890 h 955271"/>
              <a:gd name="connsiteX67" fmla="*/ 4114838 w 5741575"/>
              <a:gd name="connsiteY67" fmla="*/ 238165 h 955271"/>
              <a:gd name="connsiteX68" fmla="*/ 4271023 w 5741575"/>
              <a:gd name="connsiteY68" fmla="*/ 241959 h 955271"/>
              <a:gd name="connsiteX69" fmla="*/ 4367397 w 5741575"/>
              <a:gd name="connsiteY69" fmla="*/ 271442 h 955271"/>
              <a:gd name="connsiteX70" fmla="*/ 4495366 w 5741575"/>
              <a:gd name="connsiteY70" fmla="*/ 271618 h 955271"/>
              <a:gd name="connsiteX71" fmla="*/ 4517347 w 5741575"/>
              <a:gd name="connsiteY71" fmla="*/ 275639 h 955271"/>
              <a:gd name="connsiteX72" fmla="*/ 4546116 w 5741575"/>
              <a:gd name="connsiteY72" fmla="*/ 268568 h 955271"/>
              <a:gd name="connsiteX73" fmla="*/ 4661259 w 5741575"/>
              <a:gd name="connsiteY73" fmla="*/ 238966 h 955271"/>
              <a:gd name="connsiteX74" fmla="*/ 4750403 w 5741575"/>
              <a:gd name="connsiteY74" fmla="*/ 204364 h 955271"/>
              <a:gd name="connsiteX75" fmla="*/ 4867614 w 5741575"/>
              <a:gd name="connsiteY75" fmla="*/ 208668 h 955271"/>
              <a:gd name="connsiteX76" fmla="*/ 4937036 w 5741575"/>
              <a:gd name="connsiteY76" fmla="*/ 195446 h 955271"/>
              <a:gd name="connsiteX77" fmla="*/ 5047626 w 5741575"/>
              <a:gd name="connsiteY77" fmla="*/ 149604 h 955271"/>
              <a:gd name="connsiteX78" fmla="*/ 5200247 w 5741575"/>
              <a:gd name="connsiteY78" fmla="*/ 142695 h 955271"/>
              <a:gd name="connsiteX79" fmla="*/ 5235691 w 5741575"/>
              <a:gd name="connsiteY79" fmla="*/ 173330 h 955271"/>
              <a:gd name="connsiteX80" fmla="*/ 5280133 w 5741575"/>
              <a:gd name="connsiteY80" fmla="*/ 189342 h 955271"/>
              <a:gd name="connsiteX81" fmla="*/ 5291963 w 5741575"/>
              <a:gd name="connsiteY81" fmla="*/ 139446 h 955271"/>
              <a:gd name="connsiteX82" fmla="*/ 5418472 w 5741575"/>
              <a:gd name="connsiteY82" fmla="*/ 89163 h 955271"/>
              <a:gd name="connsiteX83" fmla="*/ 5482354 w 5741575"/>
              <a:gd name="connsiteY83" fmla="*/ 69470 h 955271"/>
              <a:gd name="connsiteX84" fmla="*/ 5583280 w 5741575"/>
              <a:gd name="connsiteY84" fmla="*/ 49787 h 955271"/>
              <a:gd name="connsiteX85" fmla="*/ 5613766 w 5741575"/>
              <a:gd name="connsiteY85" fmla="*/ 41855 h 955271"/>
              <a:gd name="connsiteX86" fmla="*/ 5684952 w 5741575"/>
              <a:gd name="connsiteY86" fmla="*/ 26088 h 955271"/>
              <a:gd name="connsiteX87" fmla="*/ 5741575 w 5741575"/>
              <a:gd name="connsiteY87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306771 w 5741575"/>
              <a:gd name="connsiteY22" fmla="*/ 717936 h 955271"/>
              <a:gd name="connsiteX23" fmla="*/ 1374314 w 5741575"/>
              <a:gd name="connsiteY23" fmla="*/ 688815 h 955271"/>
              <a:gd name="connsiteX24" fmla="*/ 1378034 w 5741575"/>
              <a:gd name="connsiteY24" fmla="*/ 685842 h 955271"/>
              <a:gd name="connsiteX25" fmla="*/ 1395604 w 5741575"/>
              <a:gd name="connsiteY25" fmla="*/ 680460 h 955271"/>
              <a:gd name="connsiteX26" fmla="*/ 1397206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22936 w 5741575"/>
              <a:gd name="connsiteY47" fmla="*/ 377633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374314 w 5741575"/>
              <a:gd name="connsiteY23" fmla="*/ 688815 h 955271"/>
              <a:gd name="connsiteX24" fmla="*/ 1378034 w 5741575"/>
              <a:gd name="connsiteY24" fmla="*/ 685842 h 955271"/>
              <a:gd name="connsiteX25" fmla="*/ 1395604 w 5741575"/>
              <a:gd name="connsiteY25" fmla="*/ 680460 h 955271"/>
              <a:gd name="connsiteX26" fmla="*/ 1397206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22936 w 5741575"/>
              <a:gd name="connsiteY47" fmla="*/ 377633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374314 w 5741575"/>
              <a:gd name="connsiteY23" fmla="*/ 688815 h 955271"/>
              <a:gd name="connsiteX24" fmla="*/ 1378034 w 5741575"/>
              <a:gd name="connsiteY24" fmla="*/ 685842 h 955271"/>
              <a:gd name="connsiteX25" fmla="*/ 1395604 w 5741575"/>
              <a:gd name="connsiteY25" fmla="*/ 680460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22936 w 5741575"/>
              <a:gd name="connsiteY47" fmla="*/ 377633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374314 w 5741575"/>
              <a:gd name="connsiteY23" fmla="*/ 688815 h 955271"/>
              <a:gd name="connsiteX24" fmla="*/ 1378034 w 5741575"/>
              <a:gd name="connsiteY24" fmla="*/ 685842 h 955271"/>
              <a:gd name="connsiteX25" fmla="*/ 1435833 w 5741575"/>
              <a:gd name="connsiteY25" fmla="*/ 857427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22936 w 5741575"/>
              <a:gd name="connsiteY47" fmla="*/ 377633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374314 w 5741575"/>
              <a:gd name="connsiteY23" fmla="*/ 688815 h 955271"/>
              <a:gd name="connsiteX24" fmla="*/ 1342834 w 5741575"/>
              <a:gd name="connsiteY24" fmla="*/ 753906 h 955271"/>
              <a:gd name="connsiteX25" fmla="*/ 1435833 w 5741575"/>
              <a:gd name="connsiteY25" fmla="*/ 857427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22936 w 5741575"/>
              <a:gd name="connsiteY47" fmla="*/ 377633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42834 w 5741575"/>
              <a:gd name="connsiteY24" fmla="*/ 753906 h 955271"/>
              <a:gd name="connsiteX25" fmla="*/ 1435833 w 5741575"/>
              <a:gd name="connsiteY25" fmla="*/ 857427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22936 w 5741575"/>
              <a:gd name="connsiteY47" fmla="*/ 377633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435833 w 5741575"/>
              <a:gd name="connsiteY25" fmla="*/ 857427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22936 w 5741575"/>
              <a:gd name="connsiteY47" fmla="*/ 377633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22936 w 5741575"/>
              <a:gd name="connsiteY47" fmla="*/ 377633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77227 w 5741575"/>
              <a:gd name="connsiteY47" fmla="*/ 368972 h 955271"/>
              <a:gd name="connsiteX48" fmla="*/ 2779510 w 5741575"/>
              <a:gd name="connsiteY48" fmla="*/ 361652 h 955271"/>
              <a:gd name="connsiteX49" fmla="*/ 2786278 w 5741575"/>
              <a:gd name="connsiteY49" fmla="*/ 359869 h 955271"/>
              <a:gd name="connsiteX50" fmla="*/ 2792101 w 5741575"/>
              <a:gd name="connsiteY50" fmla="*/ 365927 h 955271"/>
              <a:gd name="connsiteX51" fmla="*/ 2885545 w 5741575"/>
              <a:gd name="connsiteY51" fmla="*/ 372818 h 955271"/>
              <a:gd name="connsiteX52" fmla="*/ 3009558 w 5741575"/>
              <a:gd name="connsiteY52" fmla="*/ 370573 h 955271"/>
              <a:gd name="connsiteX53" fmla="*/ 3095010 w 5741575"/>
              <a:gd name="connsiteY53" fmla="*/ 332454 h 955271"/>
              <a:gd name="connsiteX54" fmla="*/ 3103742 w 5741575"/>
              <a:gd name="connsiteY54" fmla="*/ 337974 h 955271"/>
              <a:gd name="connsiteX55" fmla="*/ 3165093 w 5741575"/>
              <a:gd name="connsiteY55" fmla="*/ 329459 h 955271"/>
              <a:gd name="connsiteX56" fmla="*/ 3373785 w 5741575"/>
              <a:gd name="connsiteY56" fmla="*/ 255680 h 955271"/>
              <a:gd name="connsiteX57" fmla="*/ 3493851 w 5741575"/>
              <a:gd name="connsiteY57" fmla="*/ 240255 h 955271"/>
              <a:gd name="connsiteX58" fmla="*/ 3537470 w 5741575"/>
              <a:gd name="connsiteY58" fmla="*/ 241867 h 955271"/>
              <a:gd name="connsiteX59" fmla="*/ 3610489 w 5741575"/>
              <a:gd name="connsiteY59" fmla="*/ 244128 h 955271"/>
              <a:gd name="connsiteX60" fmla="*/ 3667539 w 5741575"/>
              <a:gd name="connsiteY60" fmla="*/ 263271 h 955271"/>
              <a:gd name="connsiteX61" fmla="*/ 3727614 w 5741575"/>
              <a:gd name="connsiteY61" fmla="*/ 258245 h 955271"/>
              <a:gd name="connsiteX62" fmla="*/ 3738369 w 5741575"/>
              <a:gd name="connsiteY62" fmla="*/ 234506 h 955271"/>
              <a:gd name="connsiteX63" fmla="*/ 3803670 w 5741575"/>
              <a:gd name="connsiteY63" fmla="*/ 236457 h 955271"/>
              <a:gd name="connsiteX64" fmla="*/ 3903080 w 5741575"/>
              <a:gd name="connsiteY64" fmla="*/ 241890 h 955271"/>
              <a:gd name="connsiteX65" fmla="*/ 4114838 w 5741575"/>
              <a:gd name="connsiteY65" fmla="*/ 238165 h 955271"/>
              <a:gd name="connsiteX66" fmla="*/ 4271023 w 5741575"/>
              <a:gd name="connsiteY66" fmla="*/ 241959 h 955271"/>
              <a:gd name="connsiteX67" fmla="*/ 4367397 w 5741575"/>
              <a:gd name="connsiteY67" fmla="*/ 271442 h 955271"/>
              <a:gd name="connsiteX68" fmla="*/ 4495366 w 5741575"/>
              <a:gd name="connsiteY68" fmla="*/ 271618 h 955271"/>
              <a:gd name="connsiteX69" fmla="*/ 4517347 w 5741575"/>
              <a:gd name="connsiteY69" fmla="*/ 275639 h 955271"/>
              <a:gd name="connsiteX70" fmla="*/ 4546116 w 5741575"/>
              <a:gd name="connsiteY70" fmla="*/ 268568 h 955271"/>
              <a:gd name="connsiteX71" fmla="*/ 4661259 w 5741575"/>
              <a:gd name="connsiteY71" fmla="*/ 238966 h 955271"/>
              <a:gd name="connsiteX72" fmla="*/ 4750403 w 5741575"/>
              <a:gd name="connsiteY72" fmla="*/ 204364 h 955271"/>
              <a:gd name="connsiteX73" fmla="*/ 4867614 w 5741575"/>
              <a:gd name="connsiteY73" fmla="*/ 208668 h 955271"/>
              <a:gd name="connsiteX74" fmla="*/ 4937036 w 5741575"/>
              <a:gd name="connsiteY74" fmla="*/ 195446 h 955271"/>
              <a:gd name="connsiteX75" fmla="*/ 5047626 w 5741575"/>
              <a:gd name="connsiteY75" fmla="*/ 149604 h 955271"/>
              <a:gd name="connsiteX76" fmla="*/ 5200247 w 5741575"/>
              <a:gd name="connsiteY76" fmla="*/ 142695 h 955271"/>
              <a:gd name="connsiteX77" fmla="*/ 5235691 w 5741575"/>
              <a:gd name="connsiteY77" fmla="*/ 173330 h 955271"/>
              <a:gd name="connsiteX78" fmla="*/ 5280133 w 5741575"/>
              <a:gd name="connsiteY78" fmla="*/ 189342 h 955271"/>
              <a:gd name="connsiteX79" fmla="*/ 5291963 w 5741575"/>
              <a:gd name="connsiteY79" fmla="*/ 139446 h 955271"/>
              <a:gd name="connsiteX80" fmla="*/ 5418472 w 5741575"/>
              <a:gd name="connsiteY80" fmla="*/ 89163 h 955271"/>
              <a:gd name="connsiteX81" fmla="*/ 5482354 w 5741575"/>
              <a:gd name="connsiteY81" fmla="*/ 69470 h 955271"/>
              <a:gd name="connsiteX82" fmla="*/ 5583280 w 5741575"/>
              <a:gd name="connsiteY82" fmla="*/ 49787 h 955271"/>
              <a:gd name="connsiteX83" fmla="*/ 5613766 w 5741575"/>
              <a:gd name="connsiteY83" fmla="*/ 41855 h 955271"/>
              <a:gd name="connsiteX84" fmla="*/ 5684952 w 5741575"/>
              <a:gd name="connsiteY84" fmla="*/ 26088 h 955271"/>
              <a:gd name="connsiteX85" fmla="*/ 5741575 w 5741575"/>
              <a:gd name="connsiteY85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11050 w 5741575"/>
              <a:gd name="connsiteY47" fmla="*/ 358572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77227 w 5741575"/>
              <a:gd name="connsiteY47" fmla="*/ 368972 h 955271"/>
              <a:gd name="connsiteX48" fmla="*/ 2779510 w 5741575"/>
              <a:gd name="connsiteY48" fmla="*/ 361652 h 955271"/>
              <a:gd name="connsiteX49" fmla="*/ 2786278 w 5741575"/>
              <a:gd name="connsiteY49" fmla="*/ 359869 h 955271"/>
              <a:gd name="connsiteX50" fmla="*/ 2792101 w 5741575"/>
              <a:gd name="connsiteY50" fmla="*/ 365927 h 955271"/>
              <a:gd name="connsiteX51" fmla="*/ 2885545 w 5741575"/>
              <a:gd name="connsiteY51" fmla="*/ 372818 h 955271"/>
              <a:gd name="connsiteX52" fmla="*/ 3009558 w 5741575"/>
              <a:gd name="connsiteY52" fmla="*/ 370573 h 955271"/>
              <a:gd name="connsiteX53" fmla="*/ 3095010 w 5741575"/>
              <a:gd name="connsiteY53" fmla="*/ 332454 h 955271"/>
              <a:gd name="connsiteX54" fmla="*/ 3103742 w 5741575"/>
              <a:gd name="connsiteY54" fmla="*/ 337974 h 955271"/>
              <a:gd name="connsiteX55" fmla="*/ 3165093 w 5741575"/>
              <a:gd name="connsiteY55" fmla="*/ 329459 h 955271"/>
              <a:gd name="connsiteX56" fmla="*/ 3373785 w 5741575"/>
              <a:gd name="connsiteY56" fmla="*/ 255680 h 955271"/>
              <a:gd name="connsiteX57" fmla="*/ 3493851 w 5741575"/>
              <a:gd name="connsiteY57" fmla="*/ 240255 h 955271"/>
              <a:gd name="connsiteX58" fmla="*/ 3537470 w 5741575"/>
              <a:gd name="connsiteY58" fmla="*/ 241867 h 955271"/>
              <a:gd name="connsiteX59" fmla="*/ 3610489 w 5741575"/>
              <a:gd name="connsiteY59" fmla="*/ 244128 h 955271"/>
              <a:gd name="connsiteX60" fmla="*/ 3667539 w 5741575"/>
              <a:gd name="connsiteY60" fmla="*/ 263271 h 955271"/>
              <a:gd name="connsiteX61" fmla="*/ 3727614 w 5741575"/>
              <a:gd name="connsiteY61" fmla="*/ 258245 h 955271"/>
              <a:gd name="connsiteX62" fmla="*/ 3738369 w 5741575"/>
              <a:gd name="connsiteY62" fmla="*/ 234506 h 955271"/>
              <a:gd name="connsiteX63" fmla="*/ 3803670 w 5741575"/>
              <a:gd name="connsiteY63" fmla="*/ 236457 h 955271"/>
              <a:gd name="connsiteX64" fmla="*/ 3903080 w 5741575"/>
              <a:gd name="connsiteY64" fmla="*/ 241890 h 955271"/>
              <a:gd name="connsiteX65" fmla="*/ 4114838 w 5741575"/>
              <a:gd name="connsiteY65" fmla="*/ 238165 h 955271"/>
              <a:gd name="connsiteX66" fmla="*/ 4271023 w 5741575"/>
              <a:gd name="connsiteY66" fmla="*/ 241959 h 955271"/>
              <a:gd name="connsiteX67" fmla="*/ 4367397 w 5741575"/>
              <a:gd name="connsiteY67" fmla="*/ 271442 h 955271"/>
              <a:gd name="connsiteX68" fmla="*/ 4495366 w 5741575"/>
              <a:gd name="connsiteY68" fmla="*/ 271618 h 955271"/>
              <a:gd name="connsiteX69" fmla="*/ 4517347 w 5741575"/>
              <a:gd name="connsiteY69" fmla="*/ 275639 h 955271"/>
              <a:gd name="connsiteX70" fmla="*/ 4546116 w 5741575"/>
              <a:gd name="connsiteY70" fmla="*/ 268568 h 955271"/>
              <a:gd name="connsiteX71" fmla="*/ 4661259 w 5741575"/>
              <a:gd name="connsiteY71" fmla="*/ 238966 h 955271"/>
              <a:gd name="connsiteX72" fmla="*/ 4750403 w 5741575"/>
              <a:gd name="connsiteY72" fmla="*/ 204364 h 955271"/>
              <a:gd name="connsiteX73" fmla="*/ 4867614 w 5741575"/>
              <a:gd name="connsiteY73" fmla="*/ 208668 h 955271"/>
              <a:gd name="connsiteX74" fmla="*/ 4937036 w 5741575"/>
              <a:gd name="connsiteY74" fmla="*/ 195446 h 955271"/>
              <a:gd name="connsiteX75" fmla="*/ 5047626 w 5741575"/>
              <a:gd name="connsiteY75" fmla="*/ 149604 h 955271"/>
              <a:gd name="connsiteX76" fmla="*/ 5200247 w 5741575"/>
              <a:gd name="connsiteY76" fmla="*/ 142695 h 955271"/>
              <a:gd name="connsiteX77" fmla="*/ 5235691 w 5741575"/>
              <a:gd name="connsiteY77" fmla="*/ 173330 h 955271"/>
              <a:gd name="connsiteX78" fmla="*/ 5280133 w 5741575"/>
              <a:gd name="connsiteY78" fmla="*/ 189342 h 955271"/>
              <a:gd name="connsiteX79" fmla="*/ 5291963 w 5741575"/>
              <a:gd name="connsiteY79" fmla="*/ 139446 h 955271"/>
              <a:gd name="connsiteX80" fmla="*/ 5418472 w 5741575"/>
              <a:gd name="connsiteY80" fmla="*/ 89163 h 955271"/>
              <a:gd name="connsiteX81" fmla="*/ 5482354 w 5741575"/>
              <a:gd name="connsiteY81" fmla="*/ 69470 h 955271"/>
              <a:gd name="connsiteX82" fmla="*/ 5583280 w 5741575"/>
              <a:gd name="connsiteY82" fmla="*/ 49787 h 955271"/>
              <a:gd name="connsiteX83" fmla="*/ 5613766 w 5741575"/>
              <a:gd name="connsiteY83" fmla="*/ 41855 h 955271"/>
              <a:gd name="connsiteX84" fmla="*/ 5684952 w 5741575"/>
              <a:gd name="connsiteY84" fmla="*/ 26088 h 955271"/>
              <a:gd name="connsiteX85" fmla="*/ 5741575 w 5741575"/>
              <a:gd name="connsiteY85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77227 w 5741575"/>
              <a:gd name="connsiteY46" fmla="*/ 368972 h 955271"/>
              <a:gd name="connsiteX47" fmla="*/ 2779510 w 5741575"/>
              <a:gd name="connsiteY47" fmla="*/ 361652 h 955271"/>
              <a:gd name="connsiteX48" fmla="*/ 2786278 w 5741575"/>
              <a:gd name="connsiteY48" fmla="*/ 359869 h 955271"/>
              <a:gd name="connsiteX49" fmla="*/ 2792101 w 5741575"/>
              <a:gd name="connsiteY49" fmla="*/ 365927 h 955271"/>
              <a:gd name="connsiteX50" fmla="*/ 2885545 w 5741575"/>
              <a:gd name="connsiteY50" fmla="*/ 372818 h 955271"/>
              <a:gd name="connsiteX51" fmla="*/ 3009558 w 5741575"/>
              <a:gd name="connsiteY51" fmla="*/ 370573 h 955271"/>
              <a:gd name="connsiteX52" fmla="*/ 3095010 w 5741575"/>
              <a:gd name="connsiteY52" fmla="*/ 332454 h 955271"/>
              <a:gd name="connsiteX53" fmla="*/ 3103742 w 5741575"/>
              <a:gd name="connsiteY53" fmla="*/ 337974 h 955271"/>
              <a:gd name="connsiteX54" fmla="*/ 3165093 w 5741575"/>
              <a:gd name="connsiteY54" fmla="*/ 329459 h 955271"/>
              <a:gd name="connsiteX55" fmla="*/ 3373785 w 5741575"/>
              <a:gd name="connsiteY55" fmla="*/ 255680 h 955271"/>
              <a:gd name="connsiteX56" fmla="*/ 3493851 w 5741575"/>
              <a:gd name="connsiteY56" fmla="*/ 240255 h 955271"/>
              <a:gd name="connsiteX57" fmla="*/ 3537470 w 5741575"/>
              <a:gd name="connsiteY57" fmla="*/ 241867 h 955271"/>
              <a:gd name="connsiteX58" fmla="*/ 3610489 w 5741575"/>
              <a:gd name="connsiteY58" fmla="*/ 244128 h 955271"/>
              <a:gd name="connsiteX59" fmla="*/ 3667539 w 5741575"/>
              <a:gd name="connsiteY59" fmla="*/ 263271 h 955271"/>
              <a:gd name="connsiteX60" fmla="*/ 3727614 w 5741575"/>
              <a:gd name="connsiteY60" fmla="*/ 258245 h 955271"/>
              <a:gd name="connsiteX61" fmla="*/ 3738369 w 5741575"/>
              <a:gd name="connsiteY61" fmla="*/ 234506 h 955271"/>
              <a:gd name="connsiteX62" fmla="*/ 3803670 w 5741575"/>
              <a:gd name="connsiteY62" fmla="*/ 236457 h 955271"/>
              <a:gd name="connsiteX63" fmla="*/ 3903080 w 5741575"/>
              <a:gd name="connsiteY63" fmla="*/ 241890 h 955271"/>
              <a:gd name="connsiteX64" fmla="*/ 4114838 w 5741575"/>
              <a:gd name="connsiteY64" fmla="*/ 238165 h 955271"/>
              <a:gd name="connsiteX65" fmla="*/ 4271023 w 5741575"/>
              <a:gd name="connsiteY65" fmla="*/ 241959 h 955271"/>
              <a:gd name="connsiteX66" fmla="*/ 4367397 w 5741575"/>
              <a:gd name="connsiteY66" fmla="*/ 271442 h 955271"/>
              <a:gd name="connsiteX67" fmla="*/ 4495366 w 5741575"/>
              <a:gd name="connsiteY67" fmla="*/ 271618 h 955271"/>
              <a:gd name="connsiteX68" fmla="*/ 4517347 w 5741575"/>
              <a:gd name="connsiteY68" fmla="*/ 275639 h 955271"/>
              <a:gd name="connsiteX69" fmla="*/ 4546116 w 5741575"/>
              <a:gd name="connsiteY69" fmla="*/ 268568 h 955271"/>
              <a:gd name="connsiteX70" fmla="*/ 4661259 w 5741575"/>
              <a:gd name="connsiteY70" fmla="*/ 238966 h 955271"/>
              <a:gd name="connsiteX71" fmla="*/ 4750403 w 5741575"/>
              <a:gd name="connsiteY71" fmla="*/ 204364 h 955271"/>
              <a:gd name="connsiteX72" fmla="*/ 4867614 w 5741575"/>
              <a:gd name="connsiteY72" fmla="*/ 208668 h 955271"/>
              <a:gd name="connsiteX73" fmla="*/ 4937036 w 5741575"/>
              <a:gd name="connsiteY73" fmla="*/ 195446 h 955271"/>
              <a:gd name="connsiteX74" fmla="*/ 5047626 w 5741575"/>
              <a:gd name="connsiteY74" fmla="*/ 149604 h 955271"/>
              <a:gd name="connsiteX75" fmla="*/ 5200247 w 5741575"/>
              <a:gd name="connsiteY75" fmla="*/ 142695 h 955271"/>
              <a:gd name="connsiteX76" fmla="*/ 5235691 w 5741575"/>
              <a:gd name="connsiteY76" fmla="*/ 173330 h 955271"/>
              <a:gd name="connsiteX77" fmla="*/ 5280133 w 5741575"/>
              <a:gd name="connsiteY77" fmla="*/ 189342 h 955271"/>
              <a:gd name="connsiteX78" fmla="*/ 5291963 w 5741575"/>
              <a:gd name="connsiteY78" fmla="*/ 139446 h 955271"/>
              <a:gd name="connsiteX79" fmla="*/ 5418472 w 5741575"/>
              <a:gd name="connsiteY79" fmla="*/ 89163 h 955271"/>
              <a:gd name="connsiteX80" fmla="*/ 5482354 w 5741575"/>
              <a:gd name="connsiteY80" fmla="*/ 69470 h 955271"/>
              <a:gd name="connsiteX81" fmla="*/ 5583280 w 5741575"/>
              <a:gd name="connsiteY81" fmla="*/ 49787 h 955271"/>
              <a:gd name="connsiteX82" fmla="*/ 5613766 w 5741575"/>
              <a:gd name="connsiteY82" fmla="*/ 41855 h 955271"/>
              <a:gd name="connsiteX83" fmla="*/ 5684952 w 5741575"/>
              <a:gd name="connsiteY83" fmla="*/ 26088 h 955271"/>
              <a:gd name="connsiteX84" fmla="*/ 5741575 w 5741575"/>
              <a:gd name="connsiteY84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77227 w 5741575"/>
              <a:gd name="connsiteY46" fmla="*/ 368972 h 955271"/>
              <a:gd name="connsiteX47" fmla="*/ 2779510 w 5741575"/>
              <a:gd name="connsiteY47" fmla="*/ 361652 h 955271"/>
              <a:gd name="connsiteX48" fmla="*/ 2786278 w 5741575"/>
              <a:gd name="connsiteY48" fmla="*/ 359869 h 955271"/>
              <a:gd name="connsiteX49" fmla="*/ 2885545 w 5741575"/>
              <a:gd name="connsiteY49" fmla="*/ 372818 h 955271"/>
              <a:gd name="connsiteX50" fmla="*/ 3009558 w 5741575"/>
              <a:gd name="connsiteY50" fmla="*/ 370573 h 955271"/>
              <a:gd name="connsiteX51" fmla="*/ 3095010 w 5741575"/>
              <a:gd name="connsiteY51" fmla="*/ 332454 h 955271"/>
              <a:gd name="connsiteX52" fmla="*/ 3103742 w 5741575"/>
              <a:gd name="connsiteY52" fmla="*/ 337974 h 955271"/>
              <a:gd name="connsiteX53" fmla="*/ 3165093 w 5741575"/>
              <a:gd name="connsiteY53" fmla="*/ 329459 h 955271"/>
              <a:gd name="connsiteX54" fmla="*/ 3373785 w 5741575"/>
              <a:gd name="connsiteY54" fmla="*/ 255680 h 955271"/>
              <a:gd name="connsiteX55" fmla="*/ 3493851 w 5741575"/>
              <a:gd name="connsiteY55" fmla="*/ 240255 h 955271"/>
              <a:gd name="connsiteX56" fmla="*/ 3537470 w 5741575"/>
              <a:gd name="connsiteY56" fmla="*/ 241867 h 955271"/>
              <a:gd name="connsiteX57" fmla="*/ 3610489 w 5741575"/>
              <a:gd name="connsiteY57" fmla="*/ 244128 h 955271"/>
              <a:gd name="connsiteX58" fmla="*/ 3667539 w 5741575"/>
              <a:gd name="connsiteY58" fmla="*/ 263271 h 955271"/>
              <a:gd name="connsiteX59" fmla="*/ 3727614 w 5741575"/>
              <a:gd name="connsiteY59" fmla="*/ 258245 h 955271"/>
              <a:gd name="connsiteX60" fmla="*/ 3738369 w 5741575"/>
              <a:gd name="connsiteY60" fmla="*/ 234506 h 955271"/>
              <a:gd name="connsiteX61" fmla="*/ 3803670 w 5741575"/>
              <a:gd name="connsiteY61" fmla="*/ 236457 h 955271"/>
              <a:gd name="connsiteX62" fmla="*/ 3903080 w 5741575"/>
              <a:gd name="connsiteY62" fmla="*/ 241890 h 955271"/>
              <a:gd name="connsiteX63" fmla="*/ 4114838 w 5741575"/>
              <a:gd name="connsiteY63" fmla="*/ 238165 h 955271"/>
              <a:gd name="connsiteX64" fmla="*/ 4271023 w 5741575"/>
              <a:gd name="connsiteY64" fmla="*/ 241959 h 955271"/>
              <a:gd name="connsiteX65" fmla="*/ 4367397 w 5741575"/>
              <a:gd name="connsiteY65" fmla="*/ 271442 h 955271"/>
              <a:gd name="connsiteX66" fmla="*/ 4495366 w 5741575"/>
              <a:gd name="connsiteY66" fmla="*/ 271618 h 955271"/>
              <a:gd name="connsiteX67" fmla="*/ 4517347 w 5741575"/>
              <a:gd name="connsiteY67" fmla="*/ 275639 h 955271"/>
              <a:gd name="connsiteX68" fmla="*/ 4546116 w 5741575"/>
              <a:gd name="connsiteY68" fmla="*/ 268568 h 955271"/>
              <a:gd name="connsiteX69" fmla="*/ 4661259 w 5741575"/>
              <a:gd name="connsiteY69" fmla="*/ 238966 h 955271"/>
              <a:gd name="connsiteX70" fmla="*/ 4750403 w 5741575"/>
              <a:gd name="connsiteY70" fmla="*/ 204364 h 955271"/>
              <a:gd name="connsiteX71" fmla="*/ 4867614 w 5741575"/>
              <a:gd name="connsiteY71" fmla="*/ 208668 h 955271"/>
              <a:gd name="connsiteX72" fmla="*/ 4937036 w 5741575"/>
              <a:gd name="connsiteY72" fmla="*/ 195446 h 955271"/>
              <a:gd name="connsiteX73" fmla="*/ 5047626 w 5741575"/>
              <a:gd name="connsiteY73" fmla="*/ 149604 h 955271"/>
              <a:gd name="connsiteX74" fmla="*/ 5200247 w 5741575"/>
              <a:gd name="connsiteY74" fmla="*/ 142695 h 955271"/>
              <a:gd name="connsiteX75" fmla="*/ 5235691 w 5741575"/>
              <a:gd name="connsiteY75" fmla="*/ 173330 h 955271"/>
              <a:gd name="connsiteX76" fmla="*/ 5280133 w 5741575"/>
              <a:gd name="connsiteY76" fmla="*/ 189342 h 955271"/>
              <a:gd name="connsiteX77" fmla="*/ 5291963 w 5741575"/>
              <a:gd name="connsiteY77" fmla="*/ 139446 h 955271"/>
              <a:gd name="connsiteX78" fmla="*/ 5418472 w 5741575"/>
              <a:gd name="connsiteY78" fmla="*/ 89163 h 955271"/>
              <a:gd name="connsiteX79" fmla="*/ 5482354 w 5741575"/>
              <a:gd name="connsiteY79" fmla="*/ 69470 h 955271"/>
              <a:gd name="connsiteX80" fmla="*/ 5583280 w 5741575"/>
              <a:gd name="connsiteY80" fmla="*/ 49787 h 955271"/>
              <a:gd name="connsiteX81" fmla="*/ 5613766 w 5741575"/>
              <a:gd name="connsiteY81" fmla="*/ 41855 h 955271"/>
              <a:gd name="connsiteX82" fmla="*/ 5684952 w 5741575"/>
              <a:gd name="connsiteY82" fmla="*/ 26088 h 955271"/>
              <a:gd name="connsiteX83" fmla="*/ 5741575 w 5741575"/>
              <a:gd name="connsiteY83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77227 w 5741575"/>
              <a:gd name="connsiteY46" fmla="*/ 368972 h 955271"/>
              <a:gd name="connsiteX47" fmla="*/ 2779510 w 5741575"/>
              <a:gd name="connsiteY47" fmla="*/ 361652 h 955271"/>
              <a:gd name="connsiteX48" fmla="*/ 2885545 w 5741575"/>
              <a:gd name="connsiteY48" fmla="*/ 372818 h 955271"/>
              <a:gd name="connsiteX49" fmla="*/ 3009558 w 5741575"/>
              <a:gd name="connsiteY49" fmla="*/ 370573 h 955271"/>
              <a:gd name="connsiteX50" fmla="*/ 3095010 w 5741575"/>
              <a:gd name="connsiteY50" fmla="*/ 332454 h 955271"/>
              <a:gd name="connsiteX51" fmla="*/ 3103742 w 5741575"/>
              <a:gd name="connsiteY51" fmla="*/ 337974 h 955271"/>
              <a:gd name="connsiteX52" fmla="*/ 3165093 w 5741575"/>
              <a:gd name="connsiteY52" fmla="*/ 329459 h 955271"/>
              <a:gd name="connsiteX53" fmla="*/ 3373785 w 5741575"/>
              <a:gd name="connsiteY53" fmla="*/ 255680 h 955271"/>
              <a:gd name="connsiteX54" fmla="*/ 3493851 w 5741575"/>
              <a:gd name="connsiteY54" fmla="*/ 240255 h 955271"/>
              <a:gd name="connsiteX55" fmla="*/ 3537470 w 5741575"/>
              <a:gd name="connsiteY55" fmla="*/ 241867 h 955271"/>
              <a:gd name="connsiteX56" fmla="*/ 3610489 w 5741575"/>
              <a:gd name="connsiteY56" fmla="*/ 244128 h 955271"/>
              <a:gd name="connsiteX57" fmla="*/ 3667539 w 5741575"/>
              <a:gd name="connsiteY57" fmla="*/ 263271 h 955271"/>
              <a:gd name="connsiteX58" fmla="*/ 3727614 w 5741575"/>
              <a:gd name="connsiteY58" fmla="*/ 258245 h 955271"/>
              <a:gd name="connsiteX59" fmla="*/ 3738369 w 5741575"/>
              <a:gd name="connsiteY59" fmla="*/ 234506 h 955271"/>
              <a:gd name="connsiteX60" fmla="*/ 3803670 w 5741575"/>
              <a:gd name="connsiteY60" fmla="*/ 236457 h 955271"/>
              <a:gd name="connsiteX61" fmla="*/ 3903080 w 5741575"/>
              <a:gd name="connsiteY61" fmla="*/ 241890 h 955271"/>
              <a:gd name="connsiteX62" fmla="*/ 4114838 w 5741575"/>
              <a:gd name="connsiteY62" fmla="*/ 238165 h 955271"/>
              <a:gd name="connsiteX63" fmla="*/ 4271023 w 5741575"/>
              <a:gd name="connsiteY63" fmla="*/ 241959 h 955271"/>
              <a:gd name="connsiteX64" fmla="*/ 4367397 w 5741575"/>
              <a:gd name="connsiteY64" fmla="*/ 271442 h 955271"/>
              <a:gd name="connsiteX65" fmla="*/ 4495366 w 5741575"/>
              <a:gd name="connsiteY65" fmla="*/ 271618 h 955271"/>
              <a:gd name="connsiteX66" fmla="*/ 4517347 w 5741575"/>
              <a:gd name="connsiteY66" fmla="*/ 275639 h 955271"/>
              <a:gd name="connsiteX67" fmla="*/ 4546116 w 5741575"/>
              <a:gd name="connsiteY67" fmla="*/ 268568 h 955271"/>
              <a:gd name="connsiteX68" fmla="*/ 4661259 w 5741575"/>
              <a:gd name="connsiteY68" fmla="*/ 238966 h 955271"/>
              <a:gd name="connsiteX69" fmla="*/ 4750403 w 5741575"/>
              <a:gd name="connsiteY69" fmla="*/ 204364 h 955271"/>
              <a:gd name="connsiteX70" fmla="*/ 4867614 w 5741575"/>
              <a:gd name="connsiteY70" fmla="*/ 208668 h 955271"/>
              <a:gd name="connsiteX71" fmla="*/ 4937036 w 5741575"/>
              <a:gd name="connsiteY71" fmla="*/ 195446 h 955271"/>
              <a:gd name="connsiteX72" fmla="*/ 5047626 w 5741575"/>
              <a:gd name="connsiteY72" fmla="*/ 149604 h 955271"/>
              <a:gd name="connsiteX73" fmla="*/ 5200247 w 5741575"/>
              <a:gd name="connsiteY73" fmla="*/ 142695 h 955271"/>
              <a:gd name="connsiteX74" fmla="*/ 5235691 w 5741575"/>
              <a:gd name="connsiteY74" fmla="*/ 173330 h 955271"/>
              <a:gd name="connsiteX75" fmla="*/ 5280133 w 5741575"/>
              <a:gd name="connsiteY75" fmla="*/ 189342 h 955271"/>
              <a:gd name="connsiteX76" fmla="*/ 5291963 w 5741575"/>
              <a:gd name="connsiteY76" fmla="*/ 139446 h 955271"/>
              <a:gd name="connsiteX77" fmla="*/ 5418472 w 5741575"/>
              <a:gd name="connsiteY77" fmla="*/ 89163 h 955271"/>
              <a:gd name="connsiteX78" fmla="*/ 5482354 w 5741575"/>
              <a:gd name="connsiteY78" fmla="*/ 69470 h 955271"/>
              <a:gd name="connsiteX79" fmla="*/ 5583280 w 5741575"/>
              <a:gd name="connsiteY79" fmla="*/ 49787 h 955271"/>
              <a:gd name="connsiteX80" fmla="*/ 5613766 w 5741575"/>
              <a:gd name="connsiteY80" fmla="*/ 41855 h 955271"/>
              <a:gd name="connsiteX81" fmla="*/ 5684952 w 5741575"/>
              <a:gd name="connsiteY81" fmla="*/ 26088 h 955271"/>
              <a:gd name="connsiteX82" fmla="*/ 5741575 w 5741575"/>
              <a:gd name="connsiteY82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77227 w 5741575"/>
              <a:gd name="connsiteY46" fmla="*/ 368972 h 955271"/>
              <a:gd name="connsiteX47" fmla="*/ 2824768 w 5741575"/>
              <a:gd name="connsiteY47" fmla="*/ 361652 h 955271"/>
              <a:gd name="connsiteX48" fmla="*/ 2885545 w 5741575"/>
              <a:gd name="connsiteY48" fmla="*/ 372818 h 955271"/>
              <a:gd name="connsiteX49" fmla="*/ 3009558 w 5741575"/>
              <a:gd name="connsiteY49" fmla="*/ 370573 h 955271"/>
              <a:gd name="connsiteX50" fmla="*/ 3095010 w 5741575"/>
              <a:gd name="connsiteY50" fmla="*/ 332454 h 955271"/>
              <a:gd name="connsiteX51" fmla="*/ 3103742 w 5741575"/>
              <a:gd name="connsiteY51" fmla="*/ 337974 h 955271"/>
              <a:gd name="connsiteX52" fmla="*/ 3165093 w 5741575"/>
              <a:gd name="connsiteY52" fmla="*/ 329459 h 955271"/>
              <a:gd name="connsiteX53" fmla="*/ 3373785 w 5741575"/>
              <a:gd name="connsiteY53" fmla="*/ 255680 h 955271"/>
              <a:gd name="connsiteX54" fmla="*/ 3493851 w 5741575"/>
              <a:gd name="connsiteY54" fmla="*/ 240255 h 955271"/>
              <a:gd name="connsiteX55" fmla="*/ 3537470 w 5741575"/>
              <a:gd name="connsiteY55" fmla="*/ 241867 h 955271"/>
              <a:gd name="connsiteX56" fmla="*/ 3610489 w 5741575"/>
              <a:gd name="connsiteY56" fmla="*/ 244128 h 955271"/>
              <a:gd name="connsiteX57" fmla="*/ 3667539 w 5741575"/>
              <a:gd name="connsiteY57" fmla="*/ 263271 h 955271"/>
              <a:gd name="connsiteX58" fmla="*/ 3727614 w 5741575"/>
              <a:gd name="connsiteY58" fmla="*/ 258245 h 955271"/>
              <a:gd name="connsiteX59" fmla="*/ 3738369 w 5741575"/>
              <a:gd name="connsiteY59" fmla="*/ 234506 h 955271"/>
              <a:gd name="connsiteX60" fmla="*/ 3803670 w 5741575"/>
              <a:gd name="connsiteY60" fmla="*/ 236457 h 955271"/>
              <a:gd name="connsiteX61" fmla="*/ 3903080 w 5741575"/>
              <a:gd name="connsiteY61" fmla="*/ 241890 h 955271"/>
              <a:gd name="connsiteX62" fmla="*/ 4114838 w 5741575"/>
              <a:gd name="connsiteY62" fmla="*/ 238165 h 955271"/>
              <a:gd name="connsiteX63" fmla="*/ 4271023 w 5741575"/>
              <a:gd name="connsiteY63" fmla="*/ 241959 h 955271"/>
              <a:gd name="connsiteX64" fmla="*/ 4367397 w 5741575"/>
              <a:gd name="connsiteY64" fmla="*/ 271442 h 955271"/>
              <a:gd name="connsiteX65" fmla="*/ 4495366 w 5741575"/>
              <a:gd name="connsiteY65" fmla="*/ 271618 h 955271"/>
              <a:gd name="connsiteX66" fmla="*/ 4517347 w 5741575"/>
              <a:gd name="connsiteY66" fmla="*/ 275639 h 955271"/>
              <a:gd name="connsiteX67" fmla="*/ 4546116 w 5741575"/>
              <a:gd name="connsiteY67" fmla="*/ 268568 h 955271"/>
              <a:gd name="connsiteX68" fmla="*/ 4661259 w 5741575"/>
              <a:gd name="connsiteY68" fmla="*/ 238966 h 955271"/>
              <a:gd name="connsiteX69" fmla="*/ 4750403 w 5741575"/>
              <a:gd name="connsiteY69" fmla="*/ 204364 h 955271"/>
              <a:gd name="connsiteX70" fmla="*/ 4867614 w 5741575"/>
              <a:gd name="connsiteY70" fmla="*/ 208668 h 955271"/>
              <a:gd name="connsiteX71" fmla="*/ 4937036 w 5741575"/>
              <a:gd name="connsiteY71" fmla="*/ 195446 h 955271"/>
              <a:gd name="connsiteX72" fmla="*/ 5047626 w 5741575"/>
              <a:gd name="connsiteY72" fmla="*/ 149604 h 955271"/>
              <a:gd name="connsiteX73" fmla="*/ 5200247 w 5741575"/>
              <a:gd name="connsiteY73" fmla="*/ 142695 h 955271"/>
              <a:gd name="connsiteX74" fmla="*/ 5235691 w 5741575"/>
              <a:gd name="connsiteY74" fmla="*/ 173330 h 955271"/>
              <a:gd name="connsiteX75" fmla="*/ 5280133 w 5741575"/>
              <a:gd name="connsiteY75" fmla="*/ 189342 h 955271"/>
              <a:gd name="connsiteX76" fmla="*/ 5291963 w 5741575"/>
              <a:gd name="connsiteY76" fmla="*/ 139446 h 955271"/>
              <a:gd name="connsiteX77" fmla="*/ 5418472 w 5741575"/>
              <a:gd name="connsiteY77" fmla="*/ 89163 h 955271"/>
              <a:gd name="connsiteX78" fmla="*/ 5482354 w 5741575"/>
              <a:gd name="connsiteY78" fmla="*/ 69470 h 955271"/>
              <a:gd name="connsiteX79" fmla="*/ 5583280 w 5741575"/>
              <a:gd name="connsiteY79" fmla="*/ 49787 h 955271"/>
              <a:gd name="connsiteX80" fmla="*/ 5613766 w 5741575"/>
              <a:gd name="connsiteY80" fmla="*/ 41855 h 955271"/>
              <a:gd name="connsiteX81" fmla="*/ 5684952 w 5741575"/>
              <a:gd name="connsiteY81" fmla="*/ 26088 h 955271"/>
              <a:gd name="connsiteX82" fmla="*/ 5741575 w 5741575"/>
              <a:gd name="connsiteY82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77227 w 5741575"/>
              <a:gd name="connsiteY45" fmla="*/ 368972 h 955271"/>
              <a:gd name="connsiteX46" fmla="*/ 2824768 w 5741575"/>
              <a:gd name="connsiteY46" fmla="*/ 361652 h 955271"/>
              <a:gd name="connsiteX47" fmla="*/ 2885545 w 5741575"/>
              <a:gd name="connsiteY47" fmla="*/ 372818 h 955271"/>
              <a:gd name="connsiteX48" fmla="*/ 3009558 w 5741575"/>
              <a:gd name="connsiteY48" fmla="*/ 370573 h 955271"/>
              <a:gd name="connsiteX49" fmla="*/ 3095010 w 5741575"/>
              <a:gd name="connsiteY49" fmla="*/ 332454 h 955271"/>
              <a:gd name="connsiteX50" fmla="*/ 3103742 w 5741575"/>
              <a:gd name="connsiteY50" fmla="*/ 337974 h 955271"/>
              <a:gd name="connsiteX51" fmla="*/ 3165093 w 5741575"/>
              <a:gd name="connsiteY51" fmla="*/ 329459 h 955271"/>
              <a:gd name="connsiteX52" fmla="*/ 3373785 w 5741575"/>
              <a:gd name="connsiteY52" fmla="*/ 255680 h 955271"/>
              <a:gd name="connsiteX53" fmla="*/ 3493851 w 5741575"/>
              <a:gd name="connsiteY53" fmla="*/ 240255 h 955271"/>
              <a:gd name="connsiteX54" fmla="*/ 3537470 w 5741575"/>
              <a:gd name="connsiteY54" fmla="*/ 241867 h 955271"/>
              <a:gd name="connsiteX55" fmla="*/ 3610489 w 5741575"/>
              <a:gd name="connsiteY55" fmla="*/ 244128 h 955271"/>
              <a:gd name="connsiteX56" fmla="*/ 3667539 w 5741575"/>
              <a:gd name="connsiteY56" fmla="*/ 263271 h 955271"/>
              <a:gd name="connsiteX57" fmla="*/ 3727614 w 5741575"/>
              <a:gd name="connsiteY57" fmla="*/ 258245 h 955271"/>
              <a:gd name="connsiteX58" fmla="*/ 3738369 w 5741575"/>
              <a:gd name="connsiteY58" fmla="*/ 234506 h 955271"/>
              <a:gd name="connsiteX59" fmla="*/ 3803670 w 5741575"/>
              <a:gd name="connsiteY59" fmla="*/ 236457 h 955271"/>
              <a:gd name="connsiteX60" fmla="*/ 3903080 w 5741575"/>
              <a:gd name="connsiteY60" fmla="*/ 241890 h 955271"/>
              <a:gd name="connsiteX61" fmla="*/ 4114838 w 5741575"/>
              <a:gd name="connsiteY61" fmla="*/ 238165 h 955271"/>
              <a:gd name="connsiteX62" fmla="*/ 4271023 w 5741575"/>
              <a:gd name="connsiteY62" fmla="*/ 241959 h 955271"/>
              <a:gd name="connsiteX63" fmla="*/ 4367397 w 5741575"/>
              <a:gd name="connsiteY63" fmla="*/ 271442 h 955271"/>
              <a:gd name="connsiteX64" fmla="*/ 4495366 w 5741575"/>
              <a:gd name="connsiteY64" fmla="*/ 271618 h 955271"/>
              <a:gd name="connsiteX65" fmla="*/ 4517347 w 5741575"/>
              <a:gd name="connsiteY65" fmla="*/ 275639 h 955271"/>
              <a:gd name="connsiteX66" fmla="*/ 4546116 w 5741575"/>
              <a:gd name="connsiteY66" fmla="*/ 268568 h 955271"/>
              <a:gd name="connsiteX67" fmla="*/ 4661259 w 5741575"/>
              <a:gd name="connsiteY67" fmla="*/ 238966 h 955271"/>
              <a:gd name="connsiteX68" fmla="*/ 4750403 w 5741575"/>
              <a:gd name="connsiteY68" fmla="*/ 204364 h 955271"/>
              <a:gd name="connsiteX69" fmla="*/ 4867614 w 5741575"/>
              <a:gd name="connsiteY69" fmla="*/ 208668 h 955271"/>
              <a:gd name="connsiteX70" fmla="*/ 4937036 w 5741575"/>
              <a:gd name="connsiteY70" fmla="*/ 195446 h 955271"/>
              <a:gd name="connsiteX71" fmla="*/ 5047626 w 5741575"/>
              <a:gd name="connsiteY71" fmla="*/ 149604 h 955271"/>
              <a:gd name="connsiteX72" fmla="*/ 5200247 w 5741575"/>
              <a:gd name="connsiteY72" fmla="*/ 142695 h 955271"/>
              <a:gd name="connsiteX73" fmla="*/ 5235691 w 5741575"/>
              <a:gd name="connsiteY73" fmla="*/ 173330 h 955271"/>
              <a:gd name="connsiteX74" fmla="*/ 5280133 w 5741575"/>
              <a:gd name="connsiteY74" fmla="*/ 189342 h 955271"/>
              <a:gd name="connsiteX75" fmla="*/ 5291963 w 5741575"/>
              <a:gd name="connsiteY75" fmla="*/ 139446 h 955271"/>
              <a:gd name="connsiteX76" fmla="*/ 5418472 w 5741575"/>
              <a:gd name="connsiteY76" fmla="*/ 89163 h 955271"/>
              <a:gd name="connsiteX77" fmla="*/ 5482354 w 5741575"/>
              <a:gd name="connsiteY77" fmla="*/ 69470 h 955271"/>
              <a:gd name="connsiteX78" fmla="*/ 5583280 w 5741575"/>
              <a:gd name="connsiteY78" fmla="*/ 49787 h 955271"/>
              <a:gd name="connsiteX79" fmla="*/ 5613766 w 5741575"/>
              <a:gd name="connsiteY79" fmla="*/ 41855 h 955271"/>
              <a:gd name="connsiteX80" fmla="*/ 5684952 w 5741575"/>
              <a:gd name="connsiteY80" fmla="*/ 26088 h 955271"/>
              <a:gd name="connsiteX81" fmla="*/ 5741575 w 5741575"/>
              <a:gd name="connsiteY8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31718 w 5741575"/>
              <a:gd name="connsiteY44" fmla="*/ 361545 h 955271"/>
              <a:gd name="connsiteX45" fmla="*/ 2777227 w 5741575"/>
              <a:gd name="connsiteY45" fmla="*/ 368972 h 955271"/>
              <a:gd name="connsiteX46" fmla="*/ 2824768 w 5741575"/>
              <a:gd name="connsiteY46" fmla="*/ 361652 h 955271"/>
              <a:gd name="connsiteX47" fmla="*/ 2885545 w 5741575"/>
              <a:gd name="connsiteY47" fmla="*/ 372818 h 955271"/>
              <a:gd name="connsiteX48" fmla="*/ 3009558 w 5741575"/>
              <a:gd name="connsiteY48" fmla="*/ 370573 h 955271"/>
              <a:gd name="connsiteX49" fmla="*/ 3095010 w 5741575"/>
              <a:gd name="connsiteY49" fmla="*/ 332454 h 955271"/>
              <a:gd name="connsiteX50" fmla="*/ 3103742 w 5741575"/>
              <a:gd name="connsiteY50" fmla="*/ 337974 h 955271"/>
              <a:gd name="connsiteX51" fmla="*/ 3165093 w 5741575"/>
              <a:gd name="connsiteY51" fmla="*/ 329459 h 955271"/>
              <a:gd name="connsiteX52" fmla="*/ 3373785 w 5741575"/>
              <a:gd name="connsiteY52" fmla="*/ 255680 h 955271"/>
              <a:gd name="connsiteX53" fmla="*/ 3493851 w 5741575"/>
              <a:gd name="connsiteY53" fmla="*/ 240255 h 955271"/>
              <a:gd name="connsiteX54" fmla="*/ 3537470 w 5741575"/>
              <a:gd name="connsiteY54" fmla="*/ 241867 h 955271"/>
              <a:gd name="connsiteX55" fmla="*/ 3610489 w 5741575"/>
              <a:gd name="connsiteY55" fmla="*/ 244128 h 955271"/>
              <a:gd name="connsiteX56" fmla="*/ 3667539 w 5741575"/>
              <a:gd name="connsiteY56" fmla="*/ 263271 h 955271"/>
              <a:gd name="connsiteX57" fmla="*/ 3727614 w 5741575"/>
              <a:gd name="connsiteY57" fmla="*/ 258245 h 955271"/>
              <a:gd name="connsiteX58" fmla="*/ 3738369 w 5741575"/>
              <a:gd name="connsiteY58" fmla="*/ 234506 h 955271"/>
              <a:gd name="connsiteX59" fmla="*/ 3803670 w 5741575"/>
              <a:gd name="connsiteY59" fmla="*/ 236457 h 955271"/>
              <a:gd name="connsiteX60" fmla="*/ 3903080 w 5741575"/>
              <a:gd name="connsiteY60" fmla="*/ 241890 h 955271"/>
              <a:gd name="connsiteX61" fmla="*/ 4114838 w 5741575"/>
              <a:gd name="connsiteY61" fmla="*/ 238165 h 955271"/>
              <a:gd name="connsiteX62" fmla="*/ 4271023 w 5741575"/>
              <a:gd name="connsiteY62" fmla="*/ 241959 h 955271"/>
              <a:gd name="connsiteX63" fmla="*/ 4367397 w 5741575"/>
              <a:gd name="connsiteY63" fmla="*/ 271442 h 955271"/>
              <a:gd name="connsiteX64" fmla="*/ 4495366 w 5741575"/>
              <a:gd name="connsiteY64" fmla="*/ 271618 h 955271"/>
              <a:gd name="connsiteX65" fmla="*/ 4517347 w 5741575"/>
              <a:gd name="connsiteY65" fmla="*/ 275639 h 955271"/>
              <a:gd name="connsiteX66" fmla="*/ 4546116 w 5741575"/>
              <a:gd name="connsiteY66" fmla="*/ 268568 h 955271"/>
              <a:gd name="connsiteX67" fmla="*/ 4661259 w 5741575"/>
              <a:gd name="connsiteY67" fmla="*/ 238966 h 955271"/>
              <a:gd name="connsiteX68" fmla="*/ 4750403 w 5741575"/>
              <a:gd name="connsiteY68" fmla="*/ 204364 h 955271"/>
              <a:gd name="connsiteX69" fmla="*/ 4867614 w 5741575"/>
              <a:gd name="connsiteY69" fmla="*/ 208668 h 955271"/>
              <a:gd name="connsiteX70" fmla="*/ 4937036 w 5741575"/>
              <a:gd name="connsiteY70" fmla="*/ 195446 h 955271"/>
              <a:gd name="connsiteX71" fmla="*/ 5047626 w 5741575"/>
              <a:gd name="connsiteY71" fmla="*/ 149604 h 955271"/>
              <a:gd name="connsiteX72" fmla="*/ 5200247 w 5741575"/>
              <a:gd name="connsiteY72" fmla="*/ 142695 h 955271"/>
              <a:gd name="connsiteX73" fmla="*/ 5235691 w 5741575"/>
              <a:gd name="connsiteY73" fmla="*/ 173330 h 955271"/>
              <a:gd name="connsiteX74" fmla="*/ 5280133 w 5741575"/>
              <a:gd name="connsiteY74" fmla="*/ 189342 h 955271"/>
              <a:gd name="connsiteX75" fmla="*/ 5291963 w 5741575"/>
              <a:gd name="connsiteY75" fmla="*/ 139446 h 955271"/>
              <a:gd name="connsiteX76" fmla="*/ 5418472 w 5741575"/>
              <a:gd name="connsiteY76" fmla="*/ 89163 h 955271"/>
              <a:gd name="connsiteX77" fmla="*/ 5482354 w 5741575"/>
              <a:gd name="connsiteY77" fmla="*/ 69470 h 955271"/>
              <a:gd name="connsiteX78" fmla="*/ 5583280 w 5741575"/>
              <a:gd name="connsiteY78" fmla="*/ 49787 h 955271"/>
              <a:gd name="connsiteX79" fmla="*/ 5613766 w 5741575"/>
              <a:gd name="connsiteY79" fmla="*/ 41855 h 955271"/>
              <a:gd name="connsiteX80" fmla="*/ 5684952 w 5741575"/>
              <a:gd name="connsiteY80" fmla="*/ 26088 h 955271"/>
              <a:gd name="connsiteX81" fmla="*/ 5741575 w 5741575"/>
              <a:gd name="connsiteY8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31718 w 5741575"/>
              <a:gd name="connsiteY44" fmla="*/ 361545 h 955271"/>
              <a:gd name="connsiteX45" fmla="*/ 2777227 w 5741575"/>
              <a:gd name="connsiteY45" fmla="*/ 368972 h 955271"/>
              <a:gd name="connsiteX46" fmla="*/ 2824768 w 5741575"/>
              <a:gd name="connsiteY46" fmla="*/ 361652 h 955271"/>
              <a:gd name="connsiteX47" fmla="*/ 2885545 w 5741575"/>
              <a:gd name="connsiteY47" fmla="*/ 372818 h 955271"/>
              <a:gd name="connsiteX48" fmla="*/ 3009558 w 5741575"/>
              <a:gd name="connsiteY48" fmla="*/ 370573 h 955271"/>
              <a:gd name="connsiteX49" fmla="*/ 3095010 w 5741575"/>
              <a:gd name="connsiteY49" fmla="*/ 332454 h 955271"/>
              <a:gd name="connsiteX50" fmla="*/ 3103742 w 5741575"/>
              <a:gd name="connsiteY50" fmla="*/ 337974 h 955271"/>
              <a:gd name="connsiteX51" fmla="*/ 3165093 w 5741575"/>
              <a:gd name="connsiteY51" fmla="*/ 329459 h 955271"/>
              <a:gd name="connsiteX52" fmla="*/ 3373785 w 5741575"/>
              <a:gd name="connsiteY52" fmla="*/ 255680 h 955271"/>
              <a:gd name="connsiteX53" fmla="*/ 3493851 w 5741575"/>
              <a:gd name="connsiteY53" fmla="*/ 240255 h 955271"/>
              <a:gd name="connsiteX54" fmla="*/ 3537470 w 5741575"/>
              <a:gd name="connsiteY54" fmla="*/ 241867 h 955271"/>
              <a:gd name="connsiteX55" fmla="*/ 3610489 w 5741575"/>
              <a:gd name="connsiteY55" fmla="*/ 244128 h 955271"/>
              <a:gd name="connsiteX56" fmla="*/ 3667539 w 5741575"/>
              <a:gd name="connsiteY56" fmla="*/ 263271 h 955271"/>
              <a:gd name="connsiteX57" fmla="*/ 3727614 w 5741575"/>
              <a:gd name="connsiteY57" fmla="*/ 258245 h 955271"/>
              <a:gd name="connsiteX58" fmla="*/ 3738369 w 5741575"/>
              <a:gd name="connsiteY58" fmla="*/ 234506 h 955271"/>
              <a:gd name="connsiteX59" fmla="*/ 3803670 w 5741575"/>
              <a:gd name="connsiteY59" fmla="*/ 236457 h 955271"/>
              <a:gd name="connsiteX60" fmla="*/ 3903080 w 5741575"/>
              <a:gd name="connsiteY60" fmla="*/ 241890 h 955271"/>
              <a:gd name="connsiteX61" fmla="*/ 4114838 w 5741575"/>
              <a:gd name="connsiteY61" fmla="*/ 238165 h 955271"/>
              <a:gd name="connsiteX62" fmla="*/ 4271023 w 5741575"/>
              <a:gd name="connsiteY62" fmla="*/ 241959 h 955271"/>
              <a:gd name="connsiteX63" fmla="*/ 4367397 w 5741575"/>
              <a:gd name="connsiteY63" fmla="*/ 271442 h 955271"/>
              <a:gd name="connsiteX64" fmla="*/ 4495366 w 5741575"/>
              <a:gd name="connsiteY64" fmla="*/ 271618 h 955271"/>
              <a:gd name="connsiteX65" fmla="*/ 4517347 w 5741575"/>
              <a:gd name="connsiteY65" fmla="*/ 275639 h 955271"/>
              <a:gd name="connsiteX66" fmla="*/ 4546116 w 5741575"/>
              <a:gd name="connsiteY66" fmla="*/ 268568 h 955271"/>
              <a:gd name="connsiteX67" fmla="*/ 4661259 w 5741575"/>
              <a:gd name="connsiteY67" fmla="*/ 238966 h 955271"/>
              <a:gd name="connsiteX68" fmla="*/ 4750403 w 5741575"/>
              <a:gd name="connsiteY68" fmla="*/ 204364 h 955271"/>
              <a:gd name="connsiteX69" fmla="*/ 4867614 w 5741575"/>
              <a:gd name="connsiteY69" fmla="*/ 208668 h 955271"/>
              <a:gd name="connsiteX70" fmla="*/ 4937036 w 5741575"/>
              <a:gd name="connsiteY70" fmla="*/ 195446 h 955271"/>
              <a:gd name="connsiteX71" fmla="*/ 5047626 w 5741575"/>
              <a:gd name="connsiteY71" fmla="*/ 149604 h 955271"/>
              <a:gd name="connsiteX72" fmla="*/ 5200247 w 5741575"/>
              <a:gd name="connsiteY72" fmla="*/ 142695 h 955271"/>
              <a:gd name="connsiteX73" fmla="*/ 5235691 w 5741575"/>
              <a:gd name="connsiteY73" fmla="*/ 173330 h 955271"/>
              <a:gd name="connsiteX74" fmla="*/ 5291963 w 5741575"/>
              <a:gd name="connsiteY74" fmla="*/ 139446 h 955271"/>
              <a:gd name="connsiteX75" fmla="*/ 5418472 w 5741575"/>
              <a:gd name="connsiteY75" fmla="*/ 89163 h 955271"/>
              <a:gd name="connsiteX76" fmla="*/ 5482354 w 5741575"/>
              <a:gd name="connsiteY76" fmla="*/ 69470 h 955271"/>
              <a:gd name="connsiteX77" fmla="*/ 5583280 w 5741575"/>
              <a:gd name="connsiteY77" fmla="*/ 49787 h 955271"/>
              <a:gd name="connsiteX78" fmla="*/ 5613766 w 5741575"/>
              <a:gd name="connsiteY78" fmla="*/ 41855 h 955271"/>
              <a:gd name="connsiteX79" fmla="*/ 5684952 w 5741575"/>
              <a:gd name="connsiteY79" fmla="*/ 26088 h 955271"/>
              <a:gd name="connsiteX80" fmla="*/ 5741575 w 5741575"/>
              <a:gd name="connsiteY80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31718 w 5741575"/>
              <a:gd name="connsiteY44" fmla="*/ 361545 h 955271"/>
              <a:gd name="connsiteX45" fmla="*/ 2777227 w 5741575"/>
              <a:gd name="connsiteY45" fmla="*/ 368972 h 955271"/>
              <a:gd name="connsiteX46" fmla="*/ 2824768 w 5741575"/>
              <a:gd name="connsiteY46" fmla="*/ 361652 h 955271"/>
              <a:gd name="connsiteX47" fmla="*/ 2885545 w 5741575"/>
              <a:gd name="connsiteY47" fmla="*/ 372818 h 955271"/>
              <a:gd name="connsiteX48" fmla="*/ 3009558 w 5741575"/>
              <a:gd name="connsiteY48" fmla="*/ 370573 h 955271"/>
              <a:gd name="connsiteX49" fmla="*/ 3095010 w 5741575"/>
              <a:gd name="connsiteY49" fmla="*/ 332454 h 955271"/>
              <a:gd name="connsiteX50" fmla="*/ 3103742 w 5741575"/>
              <a:gd name="connsiteY50" fmla="*/ 337974 h 955271"/>
              <a:gd name="connsiteX51" fmla="*/ 3165093 w 5741575"/>
              <a:gd name="connsiteY51" fmla="*/ 329459 h 955271"/>
              <a:gd name="connsiteX52" fmla="*/ 3373785 w 5741575"/>
              <a:gd name="connsiteY52" fmla="*/ 255680 h 955271"/>
              <a:gd name="connsiteX53" fmla="*/ 3493851 w 5741575"/>
              <a:gd name="connsiteY53" fmla="*/ 240255 h 955271"/>
              <a:gd name="connsiteX54" fmla="*/ 3537470 w 5741575"/>
              <a:gd name="connsiteY54" fmla="*/ 241867 h 955271"/>
              <a:gd name="connsiteX55" fmla="*/ 3610489 w 5741575"/>
              <a:gd name="connsiteY55" fmla="*/ 244128 h 955271"/>
              <a:gd name="connsiteX56" fmla="*/ 3667539 w 5741575"/>
              <a:gd name="connsiteY56" fmla="*/ 263271 h 955271"/>
              <a:gd name="connsiteX57" fmla="*/ 3727614 w 5741575"/>
              <a:gd name="connsiteY57" fmla="*/ 258245 h 955271"/>
              <a:gd name="connsiteX58" fmla="*/ 3738369 w 5741575"/>
              <a:gd name="connsiteY58" fmla="*/ 234506 h 955271"/>
              <a:gd name="connsiteX59" fmla="*/ 3803670 w 5741575"/>
              <a:gd name="connsiteY59" fmla="*/ 236457 h 955271"/>
              <a:gd name="connsiteX60" fmla="*/ 3903080 w 5741575"/>
              <a:gd name="connsiteY60" fmla="*/ 241890 h 955271"/>
              <a:gd name="connsiteX61" fmla="*/ 4114838 w 5741575"/>
              <a:gd name="connsiteY61" fmla="*/ 238165 h 955271"/>
              <a:gd name="connsiteX62" fmla="*/ 4271023 w 5741575"/>
              <a:gd name="connsiteY62" fmla="*/ 241959 h 955271"/>
              <a:gd name="connsiteX63" fmla="*/ 4367397 w 5741575"/>
              <a:gd name="connsiteY63" fmla="*/ 271442 h 955271"/>
              <a:gd name="connsiteX64" fmla="*/ 4495366 w 5741575"/>
              <a:gd name="connsiteY64" fmla="*/ 271618 h 955271"/>
              <a:gd name="connsiteX65" fmla="*/ 4517347 w 5741575"/>
              <a:gd name="connsiteY65" fmla="*/ 275639 h 955271"/>
              <a:gd name="connsiteX66" fmla="*/ 4546116 w 5741575"/>
              <a:gd name="connsiteY66" fmla="*/ 268568 h 955271"/>
              <a:gd name="connsiteX67" fmla="*/ 4661259 w 5741575"/>
              <a:gd name="connsiteY67" fmla="*/ 238966 h 955271"/>
              <a:gd name="connsiteX68" fmla="*/ 4750403 w 5741575"/>
              <a:gd name="connsiteY68" fmla="*/ 204364 h 955271"/>
              <a:gd name="connsiteX69" fmla="*/ 4867614 w 5741575"/>
              <a:gd name="connsiteY69" fmla="*/ 208668 h 955271"/>
              <a:gd name="connsiteX70" fmla="*/ 4937036 w 5741575"/>
              <a:gd name="connsiteY70" fmla="*/ 195446 h 955271"/>
              <a:gd name="connsiteX71" fmla="*/ 5047626 w 5741575"/>
              <a:gd name="connsiteY71" fmla="*/ 149604 h 955271"/>
              <a:gd name="connsiteX72" fmla="*/ 5200247 w 5741575"/>
              <a:gd name="connsiteY72" fmla="*/ 142695 h 955271"/>
              <a:gd name="connsiteX73" fmla="*/ 5291963 w 5741575"/>
              <a:gd name="connsiteY73" fmla="*/ 139446 h 955271"/>
              <a:gd name="connsiteX74" fmla="*/ 5418472 w 5741575"/>
              <a:gd name="connsiteY74" fmla="*/ 89163 h 955271"/>
              <a:gd name="connsiteX75" fmla="*/ 5482354 w 5741575"/>
              <a:gd name="connsiteY75" fmla="*/ 69470 h 955271"/>
              <a:gd name="connsiteX76" fmla="*/ 5583280 w 5741575"/>
              <a:gd name="connsiteY76" fmla="*/ 49787 h 955271"/>
              <a:gd name="connsiteX77" fmla="*/ 5613766 w 5741575"/>
              <a:gd name="connsiteY77" fmla="*/ 41855 h 955271"/>
              <a:gd name="connsiteX78" fmla="*/ 5684952 w 5741575"/>
              <a:gd name="connsiteY78" fmla="*/ 26088 h 955271"/>
              <a:gd name="connsiteX79" fmla="*/ 5741575 w 5741575"/>
              <a:gd name="connsiteY79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31718 w 5741575"/>
              <a:gd name="connsiteY44" fmla="*/ 361545 h 955271"/>
              <a:gd name="connsiteX45" fmla="*/ 2777227 w 5741575"/>
              <a:gd name="connsiteY45" fmla="*/ 368972 h 955271"/>
              <a:gd name="connsiteX46" fmla="*/ 2824768 w 5741575"/>
              <a:gd name="connsiteY46" fmla="*/ 361652 h 955271"/>
              <a:gd name="connsiteX47" fmla="*/ 2885545 w 5741575"/>
              <a:gd name="connsiteY47" fmla="*/ 372818 h 955271"/>
              <a:gd name="connsiteX48" fmla="*/ 3009558 w 5741575"/>
              <a:gd name="connsiteY48" fmla="*/ 370573 h 955271"/>
              <a:gd name="connsiteX49" fmla="*/ 3095010 w 5741575"/>
              <a:gd name="connsiteY49" fmla="*/ 332454 h 955271"/>
              <a:gd name="connsiteX50" fmla="*/ 3103742 w 5741575"/>
              <a:gd name="connsiteY50" fmla="*/ 337974 h 955271"/>
              <a:gd name="connsiteX51" fmla="*/ 3165093 w 5741575"/>
              <a:gd name="connsiteY51" fmla="*/ 329459 h 955271"/>
              <a:gd name="connsiteX52" fmla="*/ 3373785 w 5741575"/>
              <a:gd name="connsiteY52" fmla="*/ 255680 h 955271"/>
              <a:gd name="connsiteX53" fmla="*/ 3493851 w 5741575"/>
              <a:gd name="connsiteY53" fmla="*/ 240255 h 955271"/>
              <a:gd name="connsiteX54" fmla="*/ 3537470 w 5741575"/>
              <a:gd name="connsiteY54" fmla="*/ 241867 h 955271"/>
              <a:gd name="connsiteX55" fmla="*/ 3610489 w 5741575"/>
              <a:gd name="connsiteY55" fmla="*/ 244128 h 955271"/>
              <a:gd name="connsiteX56" fmla="*/ 3667539 w 5741575"/>
              <a:gd name="connsiteY56" fmla="*/ 263271 h 955271"/>
              <a:gd name="connsiteX57" fmla="*/ 3727614 w 5741575"/>
              <a:gd name="connsiteY57" fmla="*/ 258245 h 955271"/>
              <a:gd name="connsiteX58" fmla="*/ 3738369 w 5741575"/>
              <a:gd name="connsiteY58" fmla="*/ 234506 h 955271"/>
              <a:gd name="connsiteX59" fmla="*/ 3803670 w 5741575"/>
              <a:gd name="connsiteY59" fmla="*/ 236457 h 955271"/>
              <a:gd name="connsiteX60" fmla="*/ 3903080 w 5741575"/>
              <a:gd name="connsiteY60" fmla="*/ 241890 h 955271"/>
              <a:gd name="connsiteX61" fmla="*/ 4114838 w 5741575"/>
              <a:gd name="connsiteY61" fmla="*/ 238165 h 955271"/>
              <a:gd name="connsiteX62" fmla="*/ 4271023 w 5741575"/>
              <a:gd name="connsiteY62" fmla="*/ 241959 h 955271"/>
              <a:gd name="connsiteX63" fmla="*/ 4367397 w 5741575"/>
              <a:gd name="connsiteY63" fmla="*/ 271442 h 955271"/>
              <a:gd name="connsiteX64" fmla="*/ 4495366 w 5741575"/>
              <a:gd name="connsiteY64" fmla="*/ 271618 h 955271"/>
              <a:gd name="connsiteX65" fmla="*/ 4517347 w 5741575"/>
              <a:gd name="connsiteY65" fmla="*/ 275639 h 955271"/>
              <a:gd name="connsiteX66" fmla="*/ 4546116 w 5741575"/>
              <a:gd name="connsiteY66" fmla="*/ 268568 h 955271"/>
              <a:gd name="connsiteX67" fmla="*/ 4661259 w 5741575"/>
              <a:gd name="connsiteY67" fmla="*/ 238966 h 955271"/>
              <a:gd name="connsiteX68" fmla="*/ 4750403 w 5741575"/>
              <a:gd name="connsiteY68" fmla="*/ 204364 h 955271"/>
              <a:gd name="connsiteX69" fmla="*/ 4867614 w 5741575"/>
              <a:gd name="connsiteY69" fmla="*/ 208668 h 955271"/>
              <a:gd name="connsiteX70" fmla="*/ 4937036 w 5741575"/>
              <a:gd name="connsiteY70" fmla="*/ 195446 h 955271"/>
              <a:gd name="connsiteX71" fmla="*/ 5067740 w 5741575"/>
              <a:gd name="connsiteY71" fmla="*/ 172293 h 955271"/>
              <a:gd name="connsiteX72" fmla="*/ 5200247 w 5741575"/>
              <a:gd name="connsiteY72" fmla="*/ 142695 h 955271"/>
              <a:gd name="connsiteX73" fmla="*/ 5291963 w 5741575"/>
              <a:gd name="connsiteY73" fmla="*/ 139446 h 955271"/>
              <a:gd name="connsiteX74" fmla="*/ 5418472 w 5741575"/>
              <a:gd name="connsiteY74" fmla="*/ 89163 h 955271"/>
              <a:gd name="connsiteX75" fmla="*/ 5482354 w 5741575"/>
              <a:gd name="connsiteY75" fmla="*/ 69470 h 955271"/>
              <a:gd name="connsiteX76" fmla="*/ 5583280 w 5741575"/>
              <a:gd name="connsiteY76" fmla="*/ 49787 h 955271"/>
              <a:gd name="connsiteX77" fmla="*/ 5613766 w 5741575"/>
              <a:gd name="connsiteY77" fmla="*/ 41855 h 955271"/>
              <a:gd name="connsiteX78" fmla="*/ 5684952 w 5741575"/>
              <a:gd name="connsiteY78" fmla="*/ 26088 h 955271"/>
              <a:gd name="connsiteX79" fmla="*/ 5741575 w 5741575"/>
              <a:gd name="connsiteY79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31718 w 5741575"/>
              <a:gd name="connsiteY44" fmla="*/ 361545 h 955271"/>
              <a:gd name="connsiteX45" fmla="*/ 2777227 w 5741575"/>
              <a:gd name="connsiteY45" fmla="*/ 368972 h 955271"/>
              <a:gd name="connsiteX46" fmla="*/ 2824768 w 5741575"/>
              <a:gd name="connsiteY46" fmla="*/ 361652 h 955271"/>
              <a:gd name="connsiteX47" fmla="*/ 2885545 w 5741575"/>
              <a:gd name="connsiteY47" fmla="*/ 372818 h 955271"/>
              <a:gd name="connsiteX48" fmla="*/ 3009558 w 5741575"/>
              <a:gd name="connsiteY48" fmla="*/ 370573 h 955271"/>
              <a:gd name="connsiteX49" fmla="*/ 3095010 w 5741575"/>
              <a:gd name="connsiteY49" fmla="*/ 332454 h 955271"/>
              <a:gd name="connsiteX50" fmla="*/ 3103742 w 5741575"/>
              <a:gd name="connsiteY50" fmla="*/ 337974 h 955271"/>
              <a:gd name="connsiteX51" fmla="*/ 3165093 w 5741575"/>
              <a:gd name="connsiteY51" fmla="*/ 329459 h 955271"/>
              <a:gd name="connsiteX52" fmla="*/ 3373785 w 5741575"/>
              <a:gd name="connsiteY52" fmla="*/ 255680 h 955271"/>
              <a:gd name="connsiteX53" fmla="*/ 3493851 w 5741575"/>
              <a:gd name="connsiteY53" fmla="*/ 240255 h 955271"/>
              <a:gd name="connsiteX54" fmla="*/ 3537470 w 5741575"/>
              <a:gd name="connsiteY54" fmla="*/ 241867 h 955271"/>
              <a:gd name="connsiteX55" fmla="*/ 3610489 w 5741575"/>
              <a:gd name="connsiteY55" fmla="*/ 244128 h 955271"/>
              <a:gd name="connsiteX56" fmla="*/ 3667539 w 5741575"/>
              <a:gd name="connsiteY56" fmla="*/ 263271 h 955271"/>
              <a:gd name="connsiteX57" fmla="*/ 3727614 w 5741575"/>
              <a:gd name="connsiteY57" fmla="*/ 258245 h 955271"/>
              <a:gd name="connsiteX58" fmla="*/ 3738369 w 5741575"/>
              <a:gd name="connsiteY58" fmla="*/ 234506 h 955271"/>
              <a:gd name="connsiteX59" fmla="*/ 3803670 w 5741575"/>
              <a:gd name="connsiteY59" fmla="*/ 236457 h 955271"/>
              <a:gd name="connsiteX60" fmla="*/ 3903080 w 5741575"/>
              <a:gd name="connsiteY60" fmla="*/ 241890 h 955271"/>
              <a:gd name="connsiteX61" fmla="*/ 4114838 w 5741575"/>
              <a:gd name="connsiteY61" fmla="*/ 238165 h 955271"/>
              <a:gd name="connsiteX62" fmla="*/ 4271023 w 5741575"/>
              <a:gd name="connsiteY62" fmla="*/ 241959 h 955271"/>
              <a:gd name="connsiteX63" fmla="*/ 4367397 w 5741575"/>
              <a:gd name="connsiteY63" fmla="*/ 271442 h 955271"/>
              <a:gd name="connsiteX64" fmla="*/ 4495366 w 5741575"/>
              <a:gd name="connsiteY64" fmla="*/ 271618 h 955271"/>
              <a:gd name="connsiteX65" fmla="*/ 4517347 w 5741575"/>
              <a:gd name="connsiteY65" fmla="*/ 275639 h 955271"/>
              <a:gd name="connsiteX66" fmla="*/ 4546116 w 5741575"/>
              <a:gd name="connsiteY66" fmla="*/ 268568 h 955271"/>
              <a:gd name="connsiteX67" fmla="*/ 4661259 w 5741575"/>
              <a:gd name="connsiteY67" fmla="*/ 238966 h 955271"/>
              <a:gd name="connsiteX68" fmla="*/ 4750403 w 5741575"/>
              <a:gd name="connsiteY68" fmla="*/ 204364 h 955271"/>
              <a:gd name="connsiteX69" fmla="*/ 4867614 w 5741575"/>
              <a:gd name="connsiteY69" fmla="*/ 208668 h 955271"/>
              <a:gd name="connsiteX70" fmla="*/ 4937036 w 5741575"/>
              <a:gd name="connsiteY70" fmla="*/ 195446 h 955271"/>
              <a:gd name="connsiteX71" fmla="*/ 5067740 w 5741575"/>
              <a:gd name="connsiteY71" fmla="*/ 172293 h 955271"/>
              <a:gd name="connsiteX72" fmla="*/ 5200247 w 5741575"/>
              <a:gd name="connsiteY72" fmla="*/ 142695 h 955271"/>
              <a:gd name="connsiteX73" fmla="*/ 5291963 w 5741575"/>
              <a:gd name="connsiteY73" fmla="*/ 139446 h 955271"/>
              <a:gd name="connsiteX74" fmla="*/ 5418472 w 5741575"/>
              <a:gd name="connsiteY74" fmla="*/ 89163 h 955271"/>
              <a:gd name="connsiteX75" fmla="*/ 5482354 w 5741575"/>
              <a:gd name="connsiteY75" fmla="*/ 69470 h 955271"/>
              <a:gd name="connsiteX76" fmla="*/ 5583280 w 5741575"/>
              <a:gd name="connsiteY76" fmla="*/ 49787 h 955271"/>
              <a:gd name="connsiteX77" fmla="*/ 5613766 w 5741575"/>
              <a:gd name="connsiteY77" fmla="*/ 41855 h 955271"/>
              <a:gd name="connsiteX78" fmla="*/ 5684952 w 5741575"/>
              <a:gd name="connsiteY78" fmla="*/ 26088 h 955271"/>
              <a:gd name="connsiteX79" fmla="*/ 5741575 w 5741575"/>
              <a:gd name="connsiteY79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31718 w 5741575"/>
              <a:gd name="connsiteY44" fmla="*/ 361545 h 955271"/>
              <a:gd name="connsiteX45" fmla="*/ 2777227 w 5741575"/>
              <a:gd name="connsiteY45" fmla="*/ 368972 h 955271"/>
              <a:gd name="connsiteX46" fmla="*/ 2824768 w 5741575"/>
              <a:gd name="connsiteY46" fmla="*/ 361652 h 955271"/>
              <a:gd name="connsiteX47" fmla="*/ 2885545 w 5741575"/>
              <a:gd name="connsiteY47" fmla="*/ 372818 h 955271"/>
              <a:gd name="connsiteX48" fmla="*/ 3009558 w 5741575"/>
              <a:gd name="connsiteY48" fmla="*/ 370573 h 955271"/>
              <a:gd name="connsiteX49" fmla="*/ 3095010 w 5741575"/>
              <a:gd name="connsiteY49" fmla="*/ 332454 h 955271"/>
              <a:gd name="connsiteX50" fmla="*/ 3103742 w 5741575"/>
              <a:gd name="connsiteY50" fmla="*/ 337974 h 955271"/>
              <a:gd name="connsiteX51" fmla="*/ 3195264 w 5741575"/>
              <a:gd name="connsiteY51" fmla="*/ 293158 h 955271"/>
              <a:gd name="connsiteX52" fmla="*/ 3373785 w 5741575"/>
              <a:gd name="connsiteY52" fmla="*/ 255680 h 955271"/>
              <a:gd name="connsiteX53" fmla="*/ 3493851 w 5741575"/>
              <a:gd name="connsiteY53" fmla="*/ 240255 h 955271"/>
              <a:gd name="connsiteX54" fmla="*/ 3537470 w 5741575"/>
              <a:gd name="connsiteY54" fmla="*/ 241867 h 955271"/>
              <a:gd name="connsiteX55" fmla="*/ 3610489 w 5741575"/>
              <a:gd name="connsiteY55" fmla="*/ 244128 h 955271"/>
              <a:gd name="connsiteX56" fmla="*/ 3667539 w 5741575"/>
              <a:gd name="connsiteY56" fmla="*/ 263271 h 955271"/>
              <a:gd name="connsiteX57" fmla="*/ 3727614 w 5741575"/>
              <a:gd name="connsiteY57" fmla="*/ 258245 h 955271"/>
              <a:gd name="connsiteX58" fmla="*/ 3738369 w 5741575"/>
              <a:gd name="connsiteY58" fmla="*/ 234506 h 955271"/>
              <a:gd name="connsiteX59" fmla="*/ 3803670 w 5741575"/>
              <a:gd name="connsiteY59" fmla="*/ 236457 h 955271"/>
              <a:gd name="connsiteX60" fmla="*/ 3903080 w 5741575"/>
              <a:gd name="connsiteY60" fmla="*/ 241890 h 955271"/>
              <a:gd name="connsiteX61" fmla="*/ 4114838 w 5741575"/>
              <a:gd name="connsiteY61" fmla="*/ 238165 h 955271"/>
              <a:gd name="connsiteX62" fmla="*/ 4271023 w 5741575"/>
              <a:gd name="connsiteY62" fmla="*/ 241959 h 955271"/>
              <a:gd name="connsiteX63" fmla="*/ 4367397 w 5741575"/>
              <a:gd name="connsiteY63" fmla="*/ 271442 h 955271"/>
              <a:gd name="connsiteX64" fmla="*/ 4495366 w 5741575"/>
              <a:gd name="connsiteY64" fmla="*/ 271618 h 955271"/>
              <a:gd name="connsiteX65" fmla="*/ 4517347 w 5741575"/>
              <a:gd name="connsiteY65" fmla="*/ 275639 h 955271"/>
              <a:gd name="connsiteX66" fmla="*/ 4546116 w 5741575"/>
              <a:gd name="connsiteY66" fmla="*/ 268568 h 955271"/>
              <a:gd name="connsiteX67" fmla="*/ 4661259 w 5741575"/>
              <a:gd name="connsiteY67" fmla="*/ 238966 h 955271"/>
              <a:gd name="connsiteX68" fmla="*/ 4750403 w 5741575"/>
              <a:gd name="connsiteY68" fmla="*/ 204364 h 955271"/>
              <a:gd name="connsiteX69" fmla="*/ 4867614 w 5741575"/>
              <a:gd name="connsiteY69" fmla="*/ 208668 h 955271"/>
              <a:gd name="connsiteX70" fmla="*/ 4937036 w 5741575"/>
              <a:gd name="connsiteY70" fmla="*/ 195446 h 955271"/>
              <a:gd name="connsiteX71" fmla="*/ 5067740 w 5741575"/>
              <a:gd name="connsiteY71" fmla="*/ 172293 h 955271"/>
              <a:gd name="connsiteX72" fmla="*/ 5200247 w 5741575"/>
              <a:gd name="connsiteY72" fmla="*/ 142695 h 955271"/>
              <a:gd name="connsiteX73" fmla="*/ 5291963 w 5741575"/>
              <a:gd name="connsiteY73" fmla="*/ 139446 h 955271"/>
              <a:gd name="connsiteX74" fmla="*/ 5418472 w 5741575"/>
              <a:gd name="connsiteY74" fmla="*/ 89163 h 955271"/>
              <a:gd name="connsiteX75" fmla="*/ 5482354 w 5741575"/>
              <a:gd name="connsiteY75" fmla="*/ 69470 h 955271"/>
              <a:gd name="connsiteX76" fmla="*/ 5583280 w 5741575"/>
              <a:gd name="connsiteY76" fmla="*/ 49787 h 955271"/>
              <a:gd name="connsiteX77" fmla="*/ 5613766 w 5741575"/>
              <a:gd name="connsiteY77" fmla="*/ 41855 h 955271"/>
              <a:gd name="connsiteX78" fmla="*/ 5684952 w 5741575"/>
              <a:gd name="connsiteY78" fmla="*/ 26088 h 955271"/>
              <a:gd name="connsiteX79" fmla="*/ 5741575 w 5741575"/>
              <a:gd name="connsiteY79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31718 w 5741575"/>
              <a:gd name="connsiteY44" fmla="*/ 361545 h 955271"/>
              <a:gd name="connsiteX45" fmla="*/ 2777227 w 5741575"/>
              <a:gd name="connsiteY45" fmla="*/ 368972 h 955271"/>
              <a:gd name="connsiteX46" fmla="*/ 2824768 w 5741575"/>
              <a:gd name="connsiteY46" fmla="*/ 361652 h 955271"/>
              <a:gd name="connsiteX47" fmla="*/ 2885545 w 5741575"/>
              <a:gd name="connsiteY47" fmla="*/ 372818 h 955271"/>
              <a:gd name="connsiteX48" fmla="*/ 3009558 w 5741575"/>
              <a:gd name="connsiteY48" fmla="*/ 370573 h 955271"/>
              <a:gd name="connsiteX49" fmla="*/ 3095010 w 5741575"/>
              <a:gd name="connsiteY49" fmla="*/ 332454 h 955271"/>
              <a:gd name="connsiteX50" fmla="*/ 3148998 w 5741575"/>
              <a:gd name="connsiteY50" fmla="*/ 315286 h 955271"/>
              <a:gd name="connsiteX51" fmla="*/ 3195264 w 5741575"/>
              <a:gd name="connsiteY51" fmla="*/ 293158 h 955271"/>
              <a:gd name="connsiteX52" fmla="*/ 3373785 w 5741575"/>
              <a:gd name="connsiteY52" fmla="*/ 255680 h 955271"/>
              <a:gd name="connsiteX53" fmla="*/ 3493851 w 5741575"/>
              <a:gd name="connsiteY53" fmla="*/ 240255 h 955271"/>
              <a:gd name="connsiteX54" fmla="*/ 3537470 w 5741575"/>
              <a:gd name="connsiteY54" fmla="*/ 241867 h 955271"/>
              <a:gd name="connsiteX55" fmla="*/ 3610489 w 5741575"/>
              <a:gd name="connsiteY55" fmla="*/ 244128 h 955271"/>
              <a:gd name="connsiteX56" fmla="*/ 3667539 w 5741575"/>
              <a:gd name="connsiteY56" fmla="*/ 263271 h 955271"/>
              <a:gd name="connsiteX57" fmla="*/ 3727614 w 5741575"/>
              <a:gd name="connsiteY57" fmla="*/ 258245 h 955271"/>
              <a:gd name="connsiteX58" fmla="*/ 3738369 w 5741575"/>
              <a:gd name="connsiteY58" fmla="*/ 234506 h 955271"/>
              <a:gd name="connsiteX59" fmla="*/ 3803670 w 5741575"/>
              <a:gd name="connsiteY59" fmla="*/ 236457 h 955271"/>
              <a:gd name="connsiteX60" fmla="*/ 3903080 w 5741575"/>
              <a:gd name="connsiteY60" fmla="*/ 241890 h 955271"/>
              <a:gd name="connsiteX61" fmla="*/ 4114838 w 5741575"/>
              <a:gd name="connsiteY61" fmla="*/ 238165 h 955271"/>
              <a:gd name="connsiteX62" fmla="*/ 4271023 w 5741575"/>
              <a:gd name="connsiteY62" fmla="*/ 241959 h 955271"/>
              <a:gd name="connsiteX63" fmla="*/ 4367397 w 5741575"/>
              <a:gd name="connsiteY63" fmla="*/ 271442 h 955271"/>
              <a:gd name="connsiteX64" fmla="*/ 4495366 w 5741575"/>
              <a:gd name="connsiteY64" fmla="*/ 271618 h 955271"/>
              <a:gd name="connsiteX65" fmla="*/ 4517347 w 5741575"/>
              <a:gd name="connsiteY65" fmla="*/ 275639 h 955271"/>
              <a:gd name="connsiteX66" fmla="*/ 4546116 w 5741575"/>
              <a:gd name="connsiteY66" fmla="*/ 268568 h 955271"/>
              <a:gd name="connsiteX67" fmla="*/ 4661259 w 5741575"/>
              <a:gd name="connsiteY67" fmla="*/ 238966 h 955271"/>
              <a:gd name="connsiteX68" fmla="*/ 4750403 w 5741575"/>
              <a:gd name="connsiteY68" fmla="*/ 204364 h 955271"/>
              <a:gd name="connsiteX69" fmla="*/ 4867614 w 5741575"/>
              <a:gd name="connsiteY69" fmla="*/ 208668 h 955271"/>
              <a:gd name="connsiteX70" fmla="*/ 4937036 w 5741575"/>
              <a:gd name="connsiteY70" fmla="*/ 195446 h 955271"/>
              <a:gd name="connsiteX71" fmla="*/ 5067740 w 5741575"/>
              <a:gd name="connsiteY71" fmla="*/ 172293 h 955271"/>
              <a:gd name="connsiteX72" fmla="*/ 5200247 w 5741575"/>
              <a:gd name="connsiteY72" fmla="*/ 142695 h 955271"/>
              <a:gd name="connsiteX73" fmla="*/ 5291963 w 5741575"/>
              <a:gd name="connsiteY73" fmla="*/ 139446 h 955271"/>
              <a:gd name="connsiteX74" fmla="*/ 5418472 w 5741575"/>
              <a:gd name="connsiteY74" fmla="*/ 89163 h 955271"/>
              <a:gd name="connsiteX75" fmla="*/ 5482354 w 5741575"/>
              <a:gd name="connsiteY75" fmla="*/ 69470 h 955271"/>
              <a:gd name="connsiteX76" fmla="*/ 5583280 w 5741575"/>
              <a:gd name="connsiteY76" fmla="*/ 49787 h 955271"/>
              <a:gd name="connsiteX77" fmla="*/ 5613766 w 5741575"/>
              <a:gd name="connsiteY77" fmla="*/ 41855 h 955271"/>
              <a:gd name="connsiteX78" fmla="*/ 5684952 w 5741575"/>
              <a:gd name="connsiteY78" fmla="*/ 26088 h 955271"/>
              <a:gd name="connsiteX79" fmla="*/ 5741575 w 5741575"/>
              <a:gd name="connsiteY79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77227 w 5741575"/>
              <a:gd name="connsiteY44" fmla="*/ 368972 h 955271"/>
              <a:gd name="connsiteX45" fmla="*/ 2824768 w 5741575"/>
              <a:gd name="connsiteY45" fmla="*/ 361652 h 955271"/>
              <a:gd name="connsiteX46" fmla="*/ 2885545 w 5741575"/>
              <a:gd name="connsiteY46" fmla="*/ 372818 h 955271"/>
              <a:gd name="connsiteX47" fmla="*/ 3009558 w 5741575"/>
              <a:gd name="connsiteY47" fmla="*/ 370573 h 955271"/>
              <a:gd name="connsiteX48" fmla="*/ 3095010 w 5741575"/>
              <a:gd name="connsiteY48" fmla="*/ 332454 h 955271"/>
              <a:gd name="connsiteX49" fmla="*/ 3148998 w 5741575"/>
              <a:gd name="connsiteY49" fmla="*/ 315286 h 955271"/>
              <a:gd name="connsiteX50" fmla="*/ 3195264 w 5741575"/>
              <a:gd name="connsiteY50" fmla="*/ 293158 h 955271"/>
              <a:gd name="connsiteX51" fmla="*/ 3373785 w 5741575"/>
              <a:gd name="connsiteY51" fmla="*/ 255680 h 955271"/>
              <a:gd name="connsiteX52" fmla="*/ 3493851 w 5741575"/>
              <a:gd name="connsiteY52" fmla="*/ 240255 h 955271"/>
              <a:gd name="connsiteX53" fmla="*/ 3537470 w 5741575"/>
              <a:gd name="connsiteY53" fmla="*/ 241867 h 955271"/>
              <a:gd name="connsiteX54" fmla="*/ 3610489 w 5741575"/>
              <a:gd name="connsiteY54" fmla="*/ 244128 h 955271"/>
              <a:gd name="connsiteX55" fmla="*/ 3667539 w 5741575"/>
              <a:gd name="connsiteY55" fmla="*/ 263271 h 955271"/>
              <a:gd name="connsiteX56" fmla="*/ 3727614 w 5741575"/>
              <a:gd name="connsiteY56" fmla="*/ 258245 h 955271"/>
              <a:gd name="connsiteX57" fmla="*/ 3738369 w 5741575"/>
              <a:gd name="connsiteY57" fmla="*/ 234506 h 955271"/>
              <a:gd name="connsiteX58" fmla="*/ 3803670 w 5741575"/>
              <a:gd name="connsiteY58" fmla="*/ 236457 h 955271"/>
              <a:gd name="connsiteX59" fmla="*/ 3903080 w 5741575"/>
              <a:gd name="connsiteY59" fmla="*/ 241890 h 955271"/>
              <a:gd name="connsiteX60" fmla="*/ 4114838 w 5741575"/>
              <a:gd name="connsiteY60" fmla="*/ 238165 h 955271"/>
              <a:gd name="connsiteX61" fmla="*/ 4271023 w 5741575"/>
              <a:gd name="connsiteY61" fmla="*/ 241959 h 955271"/>
              <a:gd name="connsiteX62" fmla="*/ 4367397 w 5741575"/>
              <a:gd name="connsiteY62" fmla="*/ 271442 h 955271"/>
              <a:gd name="connsiteX63" fmla="*/ 4495366 w 5741575"/>
              <a:gd name="connsiteY63" fmla="*/ 271618 h 955271"/>
              <a:gd name="connsiteX64" fmla="*/ 4517347 w 5741575"/>
              <a:gd name="connsiteY64" fmla="*/ 275639 h 955271"/>
              <a:gd name="connsiteX65" fmla="*/ 4546116 w 5741575"/>
              <a:gd name="connsiteY65" fmla="*/ 268568 h 955271"/>
              <a:gd name="connsiteX66" fmla="*/ 4661259 w 5741575"/>
              <a:gd name="connsiteY66" fmla="*/ 238966 h 955271"/>
              <a:gd name="connsiteX67" fmla="*/ 4750403 w 5741575"/>
              <a:gd name="connsiteY67" fmla="*/ 204364 h 955271"/>
              <a:gd name="connsiteX68" fmla="*/ 4867614 w 5741575"/>
              <a:gd name="connsiteY68" fmla="*/ 208668 h 955271"/>
              <a:gd name="connsiteX69" fmla="*/ 4937036 w 5741575"/>
              <a:gd name="connsiteY69" fmla="*/ 195446 h 955271"/>
              <a:gd name="connsiteX70" fmla="*/ 5067740 w 5741575"/>
              <a:gd name="connsiteY70" fmla="*/ 172293 h 955271"/>
              <a:gd name="connsiteX71" fmla="*/ 5200247 w 5741575"/>
              <a:gd name="connsiteY71" fmla="*/ 142695 h 955271"/>
              <a:gd name="connsiteX72" fmla="*/ 5291963 w 5741575"/>
              <a:gd name="connsiteY72" fmla="*/ 139446 h 955271"/>
              <a:gd name="connsiteX73" fmla="*/ 5418472 w 5741575"/>
              <a:gd name="connsiteY73" fmla="*/ 89163 h 955271"/>
              <a:gd name="connsiteX74" fmla="*/ 5482354 w 5741575"/>
              <a:gd name="connsiteY74" fmla="*/ 69470 h 955271"/>
              <a:gd name="connsiteX75" fmla="*/ 5583280 w 5741575"/>
              <a:gd name="connsiteY75" fmla="*/ 49787 h 955271"/>
              <a:gd name="connsiteX76" fmla="*/ 5613766 w 5741575"/>
              <a:gd name="connsiteY76" fmla="*/ 41855 h 955271"/>
              <a:gd name="connsiteX77" fmla="*/ 5684952 w 5741575"/>
              <a:gd name="connsiteY77" fmla="*/ 26088 h 955271"/>
              <a:gd name="connsiteX78" fmla="*/ 5741575 w 5741575"/>
              <a:gd name="connsiteY78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777227 w 5741575"/>
              <a:gd name="connsiteY43" fmla="*/ 368972 h 955271"/>
              <a:gd name="connsiteX44" fmla="*/ 2824768 w 5741575"/>
              <a:gd name="connsiteY44" fmla="*/ 361652 h 955271"/>
              <a:gd name="connsiteX45" fmla="*/ 2885545 w 5741575"/>
              <a:gd name="connsiteY45" fmla="*/ 372818 h 955271"/>
              <a:gd name="connsiteX46" fmla="*/ 3009558 w 5741575"/>
              <a:gd name="connsiteY46" fmla="*/ 370573 h 955271"/>
              <a:gd name="connsiteX47" fmla="*/ 3095010 w 5741575"/>
              <a:gd name="connsiteY47" fmla="*/ 332454 h 955271"/>
              <a:gd name="connsiteX48" fmla="*/ 3148998 w 5741575"/>
              <a:gd name="connsiteY48" fmla="*/ 315286 h 955271"/>
              <a:gd name="connsiteX49" fmla="*/ 3195264 w 5741575"/>
              <a:gd name="connsiteY49" fmla="*/ 293158 h 955271"/>
              <a:gd name="connsiteX50" fmla="*/ 3373785 w 5741575"/>
              <a:gd name="connsiteY50" fmla="*/ 255680 h 955271"/>
              <a:gd name="connsiteX51" fmla="*/ 3493851 w 5741575"/>
              <a:gd name="connsiteY51" fmla="*/ 240255 h 955271"/>
              <a:gd name="connsiteX52" fmla="*/ 3537470 w 5741575"/>
              <a:gd name="connsiteY52" fmla="*/ 241867 h 955271"/>
              <a:gd name="connsiteX53" fmla="*/ 3610489 w 5741575"/>
              <a:gd name="connsiteY53" fmla="*/ 244128 h 955271"/>
              <a:gd name="connsiteX54" fmla="*/ 3667539 w 5741575"/>
              <a:gd name="connsiteY54" fmla="*/ 263271 h 955271"/>
              <a:gd name="connsiteX55" fmla="*/ 3727614 w 5741575"/>
              <a:gd name="connsiteY55" fmla="*/ 258245 h 955271"/>
              <a:gd name="connsiteX56" fmla="*/ 3738369 w 5741575"/>
              <a:gd name="connsiteY56" fmla="*/ 234506 h 955271"/>
              <a:gd name="connsiteX57" fmla="*/ 3803670 w 5741575"/>
              <a:gd name="connsiteY57" fmla="*/ 236457 h 955271"/>
              <a:gd name="connsiteX58" fmla="*/ 3903080 w 5741575"/>
              <a:gd name="connsiteY58" fmla="*/ 241890 h 955271"/>
              <a:gd name="connsiteX59" fmla="*/ 4114838 w 5741575"/>
              <a:gd name="connsiteY59" fmla="*/ 238165 h 955271"/>
              <a:gd name="connsiteX60" fmla="*/ 4271023 w 5741575"/>
              <a:gd name="connsiteY60" fmla="*/ 241959 h 955271"/>
              <a:gd name="connsiteX61" fmla="*/ 4367397 w 5741575"/>
              <a:gd name="connsiteY61" fmla="*/ 271442 h 955271"/>
              <a:gd name="connsiteX62" fmla="*/ 4495366 w 5741575"/>
              <a:gd name="connsiteY62" fmla="*/ 271618 h 955271"/>
              <a:gd name="connsiteX63" fmla="*/ 4517347 w 5741575"/>
              <a:gd name="connsiteY63" fmla="*/ 275639 h 955271"/>
              <a:gd name="connsiteX64" fmla="*/ 4546116 w 5741575"/>
              <a:gd name="connsiteY64" fmla="*/ 268568 h 955271"/>
              <a:gd name="connsiteX65" fmla="*/ 4661259 w 5741575"/>
              <a:gd name="connsiteY65" fmla="*/ 238966 h 955271"/>
              <a:gd name="connsiteX66" fmla="*/ 4750403 w 5741575"/>
              <a:gd name="connsiteY66" fmla="*/ 204364 h 955271"/>
              <a:gd name="connsiteX67" fmla="*/ 4867614 w 5741575"/>
              <a:gd name="connsiteY67" fmla="*/ 208668 h 955271"/>
              <a:gd name="connsiteX68" fmla="*/ 4937036 w 5741575"/>
              <a:gd name="connsiteY68" fmla="*/ 195446 h 955271"/>
              <a:gd name="connsiteX69" fmla="*/ 5067740 w 5741575"/>
              <a:gd name="connsiteY69" fmla="*/ 172293 h 955271"/>
              <a:gd name="connsiteX70" fmla="*/ 5200247 w 5741575"/>
              <a:gd name="connsiteY70" fmla="*/ 142695 h 955271"/>
              <a:gd name="connsiteX71" fmla="*/ 5291963 w 5741575"/>
              <a:gd name="connsiteY71" fmla="*/ 139446 h 955271"/>
              <a:gd name="connsiteX72" fmla="*/ 5418472 w 5741575"/>
              <a:gd name="connsiteY72" fmla="*/ 89163 h 955271"/>
              <a:gd name="connsiteX73" fmla="*/ 5482354 w 5741575"/>
              <a:gd name="connsiteY73" fmla="*/ 69470 h 955271"/>
              <a:gd name="connsiteX74" fmla="*/ 5583280 w 5741575"/>
              <a:gd name="connsiteY74" fmla="*/ 49787 h 955271"/>
              <a:gd name="connsiteX75" fmla="*/ 5613766 w 5741575"/>
              <a:gd name="connsiteY75" fmla="*/ 41855 h 955271"/>
              <a:gd name="connsiteX76" fmla="*/ 5684952 w 5741575"/>
              <a:gd name="connsiteY76" fmla="*/ 26088 h 955271"/>
              <a:gd name="connsiteX77" fmla="*/ 5741575 w 5741575"/>
              <a:gd name="connsiteY77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717296 w 5741575"/>
              <a:gd name="connsiteY42" fmla="*/ 362282 h 955271"/>
              <a:gd name="connsiteX43" fmla="*/ 2777227 w 5741575"/>
              <a:gd name="connsiteY43" fmla="*/ 368972 h 955271"/>
              <a:gd name="connsiteX44" fmla="*/ 2824768 w 5741575"/>
              <a:gd name="connsiteY44" fmla="*/ 361652 h 955271"/>
              <a:gd name="connsiteX45" fmla="*/ 2885545 w 5741575"/>
              <a:gd name="connsiteY45" fmla="*/ 372818 h 955271"/>
              <a:gd name="connsiteX46" fmla="*/ 3009558 w 5741575"/>
              <a:gd name="connsiteY46" fmla="*/ 370573 h 955271"/>
              <a:gd name="connsiteX47" fmla="*/ 3095010 w 5741575"/>
              <a:gd name="connsiteY47" fmla="*/ 332454 h 955271"/>
              <a:gd name="connsiteX48" fmla="*/ 3148998 w 5741575"/>
              <a:gd name="connsiteY48" fmla="*/ 315286 h 955271"/>
              <a:gd name="connsiteX49" fmla="*/ 3195264 w 5741575"/>
              <a:gd name="connsiteY49" fmla="*/ 293158 h 955271"/>
              <a:gd name="connsiteX50" fmla="*/ 3373785 w 5741575"/>
              <a:gd name="connsiteY50" fmla="*/ 255680 h 955271"/>
              <a:gd name="connsiteX51" fmla="*/ 3493851 w 5741575"/>
              <a:gd name="connsiteY51" fmla="*/ 240255 h 955271"/>
              <a:gd name="connsiteX52" fmla="*/ 3537470 w 5741575"/>
              <a:gd name="connsiteY52" fmla="*/ 241867 h 955271"/>
              <a:gd name="connsiteX53" fmla="*/ 3610489 w 5741575"/>
              <a:gd name="connsiteY53" fmla="*/ 244128 h 955271"/>
              <a:gd name="connsiteX54" fmla="*/ 3667539 w 5741575"/>
              <a:gd name="connsiteY54" fmla="*/ 263271 h 955271"/>
              <a:gd name="connsiteX55" fmla="*/ 3727614 w 5741575"/>
              <a:gd name="connsiteY55" fmla="*/ 258245 h 955271"/>
              <a:gd name="connsiteX56" fmla="*/ 3738369 w 5741575"/>
              <a:gd name="connsiteY56" fmla="*/ 234506 h 955271"/>
              <a:gd name="connsiteX57" fmla="*/ 3803670 w 5741575"/>
              <a:gd name="connsiteY57" fmla="*/ 236457 h 955271"/>
              <a:gd name="connsiteX58" fmla="*/ 3903080 w 5741575"/>
              <a:gd name="connsiteY58" fmla="*/ 241890 h 955271"/>
              <a:gd name="connsiteX59" fmla="*/ 4114838 w 5741575"/>
              <a:gd name="connsiteY59" fmla="*/ 238165 h 955271"/>
              <a:gd name="connsiteX60" fmla="*/ 4271023 w 5741575"/>
              <a:gd name="connsiteY60" fmla="*/ 241959 h 955271"/>
              <a:gd name="connsiteX61" fmla="*/ 4367397 w 5741575"/>
              <a:gd name="connsiteY61" fmla="*/ 271442 h 955271"/>
              <a:gd name="connsiteX62" fmla="*/ 4495366 w 5741575"/>
              <a:gd name="connsiteY62" fmla="*/ 271618 h 955271"/>
              <a:gd name="connsiteX63" fmla="*/ 4517347 w 5741575"/>
              <a:gd name="connsiteY63" fmla="*/ 275639 h 955271"/>
              <a:gd name="connsiteX64" fmla="*/ 4546116 w 5741575"/>
              <a:gd name="connsiteY64" fmla="*/ 268568 h 955271"/>
              <a:gd name="connsiteX65" fmla="*/ 4661259 w 5741575"/>
              <a:gd name="connsiteY65" fmla="*/ 238966 h 955271"/>
              <a:gd name="connsiteX66" fmla="*/ 4750403 w 5741575"/>
              <a:gd name="connsiteY66" fmla="*/ 204364 h 955271"/>
              <a:gd name="connsiteX67" fmla="*/ 4867614 w 5741575"/>
              <a:gd name="connsiteY67" fmla="*/ 208668 h 955271"/>
              <a:gd name="connsiteX68" fmla="*/ 4937036 w 5741575"/>
              <a:gd name="connsiteY68" fmla="*/ 195446 h 955271"/>
              <a:gd name="connsiteX69" fmla="*/ 5067740 w 5741575"/>
              <a:gd name="connsiteY69" fmla="*/ 172293 h 955271"/>
              <a:gd name="connsiteX70" fmla="*/ 5200247 w 5741575"/>
              <a:gd name="connsiteY70" fmla="*/ 142695 h 955271"/>
              <a:gd name="connsiteX71" fmla="*/ 5291963 w 5741575"/>
              <a:gd name="connsiteY71" fmla="*/ 139446 h 955271"/>
              <a:gd name="connsiteX72" fmla="*/ 5418472 w 5741575"/>
              <a:gd name="connsiteY72" fmla="*/ 89163 h 955271"/>
              <a:gd name="connsiteX73" fmla="*/ 5482354 w 5741575"/>
              <a:gd name="connsiteY73" fmla="*/ 69470 h 955271"/>
              <a:gd name="connsiteX74" fmla="*/ 5583280 w 5741575"/>
              <a:gd name="connsiteY74" fmla="*/ 49787 h 955271"/>
              <a:gd name="connsiteX75" fmla="*/ 5613766 w 5741575"/>
              <a:gd name="connsiteY75" fmla="*/ 41855 h 955271"/>
              <a:gd name="connsiteX76" fmla="*/ 5684952 w 5741575"/>
              <a:gd name="connsiteY76" fmla="*/ 26088 h 955271"/>
              <a:gd name="connsiteX77" fmla="*/ 5741575 w 5741575"/>
              <a:gd name="connsiteY77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717296 w 5741575"/>
              <a:gd name="connsiteY42" fmla="*/ 362282 h 955271"/>
              <a:gd name="connsiteX43" fmla="*/ 2777227 w 5741575"/>
              <a:gd name="connsiteY43" fmla="*/ 368972 h 955271"/>
              <a:gd name="connsiteX44" fmla="*/ 2824768 w 5741575"/>
              <a:gd name="connsiteY44" fmla="*/ 361652 h 955271"/>
              <a:gd name="connsiteX45" fmla="*/ 2885545 w 5741575"/>
              <a:gd name="connsiteY45" fmla="*/ 372818 h 955271"/>
              <a:gd name="connsiteX46" fmla="*/ 3009558 w 5741575"/>
              <a:gd name="connsiteY46" fmla="*/ 370573 h 955271"/>
              <a:gd name="connsiteX47" fmla="*/ 3095010 w 5741575"/>
              <a:gd name="connsiteY47" fmla="*/ 332454 h 955271"/>
              <a:gd name="connsiteX48" fmla="*/ 3148998 w 5741575"/>
              <a:gd name="connsiteY48" fmla="*/ 315286 h 955271"/>
              <a:gd name="connsiteX49" fmla="*/ 3195264 w 5741575"/>
              <a:gd name="connsiteY49" fmla="*/ 293158 h 955271"/>
              <a:gd name="connsiteX50" fmla="*/ 3373785 w 5741575"/>
              <a:gd name="connsiteY50" fmla="*/ 255680 h 955271"/>
              <a:gd name="connsiteX51" fmla="*/ 3493851 w 5741575"/>
              <a:gd name="connsiteY51" fmla="*/ 240255 h 955271"/>
              <a:gd name="connsiteX52" fmla="*/ 3537470 w 5741575"/>
              <a:gd name="connsiteY52" fmla="*/ 241867 h 955271"/>
              <a:gd name="connsiteX53" fmla="*/ 3610489 w 5741575"/>
              <a:gd name="connsiteY53" fmla="*/ 244128 h 955271"/>
              <a:gd name="connsiteX54" fmla="*/ 3667539 w 5741575"/>
              <a:gd name="connsiteY54" fmla="*/ 263271 h 955271"/>
              <a:gd name="connsiteX55" fmla="*/ 3727614 w 5741575"/>
              <a:gd name="connsiteY55" fmla="*/ 258245 h 955271"/>
              <a:gd name="connsiteX56" fmla="*/ 3738369 w 5741575"/>
              <a:gd name="connsiteY56" fmla="*/ 234506 h 955271"/>
              <a:gd name="connsiteX57" fmla="*/ 3803670 w 5741575"/>
              <a:gd name="connsiteY57" fmla="*/ 236457 h 955271"/>
              <a:gd name="connsiteX58" fmla="*/ 3903080 w 5741575"/>
              <a:gd name="connsiteY58" fmla="*/ 241890 h 955271"/>
              <a:gd name="connsiteX59" fmla="*/ 4114838 w 5741575"/>
              <a:gd name="connsiteY59" fmla="*/ 238165 h 955271"/>
              <a:gd name="connsiteX60" fmla="*/ 4271023 w 5741575"/>
              <a:gd name="connsiteY60" fmla="*/ 241959 h 955271"/>
              <a:gd name="connsiteX61" fmla="*/ 4367397 w 5741575"/>
              <a:gd name="connsiteY61" fmla="*/ 271442 h 955271"/>
              <a:gd name="connsiteX62" fmla="*/ 4495366 w 5741575"/>
              <a:gd name="connsiteY62" fmla="*/ 271618 h 955271"/>
              <a:gd name="connsiteX63" fmla="*/ 4517347 w 5741575"/>
              <a:gd name="connsiteY63" fmla="*/ 275639 h 955271"/>
              <a:gd name="connsiteX64" fmla="*/ 4546116 w 5741575"/>
              <a:gd name="connsiteY64" fmla="*/ 268568 h 955271"/>
              <a:gd name="connsiteX65" fmla="*/ 4661259 w 5741575"/>
              <a:gd name="connsiteY65" fmla="*/ 238966 h 955271"/>
              <a:gd name="connsiteX66" fmla="*/ 4750403 w 5741575"/>
              <a:gd name="connsiteY66" fmla="*/ 204364 h 955271"/>
              <a:gd name="connsiteX67" fmla="*/ 4867614 w 5741575"/>
              <a:gd name="connsiteY67" fmla="*/ 208668 h 955271"/>
              <a:gd name="connsiteX68" fmla="*/ 4937036 w 5741575"/>
              <a:gd name="connsiteY68" fmla="*/ 195446 h 955271"/>
              <a:gd name="connsiteX69" fmla="*/ 5067740 w 5741575"/>
              <a:gd name="connsiteY69" fmla="*/ 172293 h 955271"/>
              <a:gd name="connsiteX70" fmla="*/ 5200247 w 5741575"/>
              <a:gd name="connsiteY70" fmla="*/ 142695 h 955271"/>
              <a:gd name="connsiteX71" fmla="*/ 5276878 w 5741575"/>
              <a:gd name="connsiteY71" fmla="*/ 125833 h 955271"/>
              <a:gd name="connsiteX72" fmla="*/ 5418472 w 5741575"/>
              <a:gd name="connsiteY72" fmla="*/ 89163 h 955271"/>
              <a:gd name="connsiteX73" fmla="*/ 5482354 w 5741575"/>
              <a:gd name="connsiteY73" fmla="*/ 69470 h 955271"/>
              <a:gd name="connsiteX74" fmla="*/ 5583280 w 5741575"/>
              <a:gd name="connsiteY74" fmla="*/ 49787 h 955271"/>
              <a:gd name="connsiteX75" fmla="*/ 5613766 w 5741575"/>
              <a:gd name="connsiteY75" fmla="*/ 41855 h 955271"/>
              <a:gd name="connsiteX76" fmla="*/ 5684952 w 5741575"/>
              <a:gd name="connsiteY76" fmla="*/ 26088 h 955271"/>
              <a:gd name="connsiteX77" fmla="*/ 5741575 w 5741575"/>
              <a:gd name="connsiteY77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717296 w 5741575"/>
              <a:gd name="connsiteY42" fmla="*/ 362282 h 955271"/>
              <a:gd name="connsiteX43" fmla="*/ 2777227 w 5741575"/>
              <a:gd name="connsiteY43" fmla="*/ 368972 h 955271"/>
              <a:gd name="connsiteX44" fmla="*/ 2824768 w 5741575"/>
              <a:gd name="connsiteY44" fmla="*/ 361652 h 955271"/>
              <a:gd name="connsiteX45" fmla="*/ 2885545 w 5741575"/>
              <a:gd name="connsiteY45" fmla="*/ 372818 h 955271"/>
              <a:gd name="connsiteX46" fmla="*/ 3009558 w 5741575"/>
              <a:gd name="connsiteY46" fmla="*/ 370573 h 955271"/>
              <a:gd name="connsiteX47" fmla="*/ 3095010 w 5741575"/>
              <a:gd name="connsiteY47" fmla="*/ 332454 h 955271"/>
              <a:gd name="connsiteX48" fmla="*/ 3148998 w 5741575"/>
              <a:gd name="connsiteY48" fmla="*/ 315286 h 955271"/>
              <a:gd name="connsiteX49" fmla="*/ 3195264 w 5741575"/>
              <a:gd name="connsiteY49" fmla="*/ 293158 h 955271"/>
              <a:gd name="connsiteX50" fmla="*/ 3373785 w 5741575"/>
              <a:gd name="connsiteY50" fmla="*/ 255680 h 955271"/>
              <a:gd name="connsiteX51" fmla="*/ 3493851 w 5741575"/>
              <a:gd name="connsiteY51" fmla="*/ 240255 h 955271"/>
              <a:gd name="connsiteX52" fmla="*/ 3537470 w 5741575"/>
              <a:gd name="connsiteY52" fmla="*/ 241867 h 955271"/>
              <a:gd name="connsiteX53" fmla="*/ 3610489 w 5741575"/>
              <a:gd name="connsiteY53" fmla="*/ 244128 h 955271"/>
              <a:gd name="connsiteX54" fmla="*/ 3667539 w 5741575"/>
              <a:gd name="connsiteY54" fmla="*/ 263271 h 955271"/>
              <a:gd name="connsiteX55" fmla="*/ 3727614 w 5741575"/>
              <a:gd name="connsiteY55" fmla="*/ 258245 h 955271"/>
              <a:gd name="connsiteX56" fmla="*/ 3738369 w 5741575"/>
              <a:gd name="connsiteY56" fmla="*/ 234506 h 955271"/>
              <a:gd name="connsiteX57" fmla="*/ 3803670 w 5741575"/>
              <a:gd name="connsiteY57" fmla="*/ 236457 h 955271"/>
              <a:gd name="connsiteX58" fmla="*/ 3903080 w 5741575"/>
              <a:gd name="connsiteY58" fmla="*/ 241890 h 955271"/>
              <a:gd name="connsiteX59" fmla="*/ 4114838 w 5741575"/>
              <a:gd name="connsiteY59" fmla="*/ 238165 h 955271"/>
              <a:gd name="connsiteX60" fmla="*/ 4271023 w 5741575"/>
              <a:gd name="connsiteY60" fmla="*/ 241959 h 955271"/>
              <a:gd name="connsiteX61" fmla="*/ 4367397 w 5741575"/>
              <a:gd name="connsiteY61" fmla="*/ 271442 h 955271"/>
              <a:gd name="connsiteX62" fmla="*/ 4495366 w 5741575"/>
              <a:gd name="connsiteY62" fmla="*/ 271618 h 955271"/>
              <a:gd name="connsiteX63" fmla="*/ 4517347 w 5741575"/>
              <a:gd name="connsiteY63" fmla="*/ 275639 h 955271"/>
              <a:gd name="connsiteX64" fmla="*/ 4546116 w 5741575"/>
              <a:gd name="connsiteY64" fmla="*/ 268568 h 955271"/>
              <a:gd name="connsiteX65" fmla="*/ 4661259 w 5741575"/>
              <a:gd name="connsiteY65" fmla="*/ 238966 h 955271"/>
              <a:gd name="connsiteX66" fmla="*/ 4750403 w 5741575"/>
              <a:gd name="connsiteY66" fmla="*/ 204364 h 955271"/>
              <a:gd name="connsiteX67" fmla="*/ 4867614 w 5741575"/>
              <a:gd name="connsiteY67" fmla="*/ 208668 h 955271"/>
              <a:gd name="connsiteX68" fmla="*/ 4937036 w 5741575"/>
              <a:gd name="connsiteY68" fmla="*/ 195446 h 955271"/>
              <a:gd name="connsiteX69" fmla="*/ 5067740 w 5741575"/>
              <a:gd name="connsiteY69" fmla="*/ 172293 h 955271"/>
              <a:gd name="connsiteX70" fmla="*/ 5200247 w 5741575"/>
              <a:gd name="connsiteY70" fmla="*/ 142695 h 955271"/>
              <a:gd name="connsiteX71" fmla="*/ 5276878 w 5741575"/>
              <a:gd name="connsiteY71" fmla="*/ 125833 h 955271"/>
              <a:gd name="connsiteX72" fmla="*/ 5418472 w 5741575"/>
              <a:gd name="connsiteY72" fmla="*/ 89163 h 955271"/>
              <a:gd name="connsiteX73" fmla="*/ 5482354 w 5741575"/>
              <a:gd name="connsiteY73" fmla="*/ 69470 h 955271"/>
              <a:gd name="connsiteX74" fmla="*/ 5583280 w 5741575"/>
              <a:gd name="connsiteY74" fmla="*/ 49787 h 955271"/>
              <a:gd name="connsiteX75" fmla="*/ 5613766 w 5741575"/>
              <a:gd name="connsiteY75" fmla="*/ 41855 h 955271"/>
              <a:gd name="connsiteX76" fmla="*/ 5684952 w 5741575"/>
              <a:gd name="connsiteY76" fmla="*/ 26088 h 955271"/>
              <a:gd name="connsiteX77" fmla="*/ 5741575 w 5741575"/>
              <a:gd name="connsiteY77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717296 w 5741575"/>
              <a:gd name="connsiteY42" fmla="*/ 362282 h 955271"/>
              <a:gd name="connsiteX43" fmla="*/ 2777227 w 5741575"/>
              <a:gd name="connsiteY43" fmla="*/ 368972 h 955271"/>
              <a:gd name="connsiteX44" fmla="*/ 2824768 w 5741575"/>
              <a:gd name="connsiteY44" fmla="*/ 361652 h 955271"/>
              <a:gd name="connsiteX45" fmla="*/ 2885545 w 5741575"/>
              <a:gd name="connsiteY45" fmla="*/ 372818 h 955271"/>
              <a:gd name="connsiteX46" fmla="*/ 3009558 w 5741575"/>
              <a:gd name="connsiteY46" fmla="*/ 370573 h 955271"/>
              <a:gd name="connsiteX47" fmla="*/ 3095010 w 5741575"/>
              <a:gd name="connsiteY47" fmla="*/ 332454 h 955271"/>
              <a:gd name="connsiteX48" fmla="*/ 3148998 w 5741575"/>
              <a:gd name="connsiteY48" fmla="*/ 315286 h 955271"/>
              <a:gd name="connsiteX49" fmla="*/ 3195264 w 5741575"/>
              <a:gd name="connsiteY49" fmla="*/ 293158 h 955271"/>
              <a:gd name="connsiteX50" fmla="*/ 3373785 w 5741575"/>
              <a:gd name="connsiteY50" fmla="*/ 255680 h 955271"/>
              <a:gd name="connsiteX51" fmla="*/ 3493851 w 5741575"/>
              <a:gd name="connsiteY51" fmla="*/ 240255 h 955271"/>
              <a:gd name="connsiteX52" fmla="*/ 3537470 w 5741575"/>
              <a:gd name="connsiteY52" fmla="*/ 241867 h 955271"/>
              <a:gd name="connsiteX53" fmla="*/ 3610489 w 5741575"/>
              <a:gd name="connsiteY53" fmla="*/ 244128 h 955271"/>
              <a:gd name="connsiteX54" fmla="*/ 3667539 w 5741575"/>
              <a:gd name="connsiteY54" fmla="*/ 263271 h 955271"/>
              <a:gd name="connsiteX55" fmla="*/ 3727614 w 5741575"/>
              <a:gd name="connsiteY55" fmla="*/ 258245 h 955271"/>
              <a:gd name="connsiteX56" fmla="*/ 3738369 w 5741575"/>
              <a:gd name="connsiteY56" fmla="*/ 234506 h 955271"/>
              <a:gd name="connsiteX57" fmla="*/ 3803670 w 5741575"/>
              <a:gd name="connsiteY57" fmla="*/ 236457 h 955271"/>
              <a:gd name="connsiteX58" fmla="*/ 3903080 w 5741575"/>
              <a:gd name="connsiteY58" fmla="*/ 241890 h 955271"/>
              <a:gd name="connsiteX59" fmla="*/ 4114838 w 5741575"/>
              <a:gd name="connsiteY59" fmla="*/ 238165 h 955271"/>
              <a:gd name="connsiteX60" fmla="*/ 4271023 w 5741575"/>
              <a:gd name="connsiteY60" fmla="*/ 241959 h 955271"/>
              <a:gd name="connsiteX61" fmla="*/ 4367397 w 5741575"/>
              <a:gd name="connsiteY61" fmla="*/ 271442 h 955271"/>
              <a:gd name="connsiteX62" fmla="*/ 4495366 w 5741575"/>
              <a:gd name="connsiteY62" fmla="*/ 271618 h 955271"/>
              <a:gd name="connsiteX63" fmla="*/ 4517347 w 5741575"/>
              <a:gd name="connsiteY63" fmla="*/ 275639 h 955271"/>
              <a:gd name="connsiteX64" fmla="*/ 4546116 w 5741575"/>
              <a:gd name="connsiteY64" fmla="*/ 268568 h 955271"/>
              <a:gd name="connsiteX65" fmla="*/ 4661259 w 5741575"/>
              <a:gd name="connsiteY65" fmla="*/ 238966 h 955271"/>
              <a:gd name="connsiteX66" fmla="*/ 4750403 w 5741575"/>
              <a:gd name="connsiteY66" fmla="*/ 204364 h 955271"/>
              <a:gd name="connsiteX67" fmla="*/ 4867614 w 5741575"/>
              <a:gd name="connsiteY67" fmla="*/ 208668 h 955271"/>
              <a:gd name="connsiteX68" fmla="*/ 4937036 w 5741575"/>
              <a:gd name="connsiteY68" fmla="*/ 195446 h 955271"/>
              <a:gd name="connsiteX69" fmla="*/ 5067740 w 5741575"/>
              <a:gd name="connsiteY69" fmla="*/ 172293 h 955271"/>
              <a:gd name="connsiteX70" fmla="*/ 5200247 w 5741575"/>
              <a:gd name="connsiteY70" fmla="*/ 142695 h 955271"/>
              <a:gd name="connsiteX71" fmla="*/ 5276878 w 5741575"/>
              <a:gd name="connsiteY71" fmla="*/ 125833 h 955271"/>
              <a:gd name="connsiteX72" fmla="*/ 5373216 w 5741575"/>
              <a:gd name="connsiteY72" fmla="*/ 102777 h 955271"/>
              <a:gd name="connsiteX73" fmla="*/ 5482354 w 5741575"/>
              <a:gd name="connsiteY73" fmla="*/ 69470 h 955271"/>
              <a:gd name="connsiteX74" fmla="*/ 5583280 w 5741575"/>
              <a:gd name="connsiteY74" fmla="*/ 49787 h 955271"/>
              <a:gd name="connsiteX75" fmla="*/ 5613766 w 5741575"/>
              <a:gd name="connsiteY75" fmla="*/ 41855 h 955271"/>
              <a:gd name="connsiteX76" fmla="*/ 5684952 w 5741575"/>
              <a:gd name="connsiteY76" fmla="*/ 26088 h 955271"/>
              <a:gd name="connsiteX77" fmla="*/ 5741575 w 5741575"/>
              <a:gd name="connsiteY77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717296 w 5741575"/>
              <a:gd name="connsiteY42" fmla="*/ 362282 h 955271"/>
              <a:gd name="connsiteX43" fmla="*/ 2777227 w 5741575"/>
              <a:gd name="connsiteY43" fmla="*/ 368972 h 955271"/>
              <a:gd name="connsiteX44" fmla="*/ 2824768 w 5741575"/>
              <a:gd name="connsiteY44" fmla="*/ 361652 h 955271"/>
              <a:gd name="connsiteX45" fmla="*/ 2885545 w 5741575"/>
              <a:gd name="connsiteY45" fmla="*/ 372818 h 955271"/>
              <a:gd name="connsiteX46" fmla="*/ 3009558 w 5741575"/>
              <a:gd name="connsiteY46" fmla="*/ 370573 h 955271"/>
              <a:gd name="connsiteX47" fmla="*/ 3095010 w 5741575"/>
              <a:gd name="connsiteY47" fmla="*/ 332454 h 955271"/>
              <a:gd name="connsiteX48" fmla="*/ 3148998 w 5741575"/>
              <a:gd name="connsiteY48" fmla="*/ 315286 h 955271"/>
              <a:gd name="connsiteX49" fmla="*/ 3195264 w 5741575"/>
              <a:gd name="connsiteY49" fmla="*/ 293158 h 955271"/>
              <a:gd name="connsiteX50" fmla="*/ 3373785 w 5741575"/>
              <a:gd name="connsiteY50" fmla="*/ 255680 h 955271"/>
              <a:gd name="connsiteX51" fmla="*/ 3493851 w 5741575"/>
              <a:gd name="connsiteY51" fmla="*/ 240255 h 955271"/>
              <a:gd name="connsiteX52" fmla="*/ 3537470 w 5741575"/>
              <a:gd name="connsiteY52" fmla="*/ 241867 h 955271"/>
              <a:gd name="connsiteX53" fmla="*/ 3610489 w 5741575"/>
              <a:gd name="connsiteY53" fmla="*/ 244128 h 955271"/>
              <a:gd name="connsiteX54" fmla="*/ 3667539 w 5741575"/>
              <a:gd name="connsiteY54" fmla="*/ 263271 h 955271"/>
              <a:gd name="connsiteX55" fmla="*/ 3727614 w 5741575"/>
              <a:gd name="connsiteY55" fmla="*/ 258245 h 955271"/>
              <a:gd name="connsiteX56" fmla="*/ 3738369 w 5741575"/>
              <a:gd name="connsiteY56" fmla="*/ 234506 h 955271"/>
              <a:gd name="connsiteX57" fmla="*/ 3803670 w 5741575"/>
              <a:gd name="connsiteY57" fmla="*/ 236457 h 955271"/>
              <a:gd name="connsiteX58" fmla="*/ 3903080 w 5741575"/>
              <a:gd name="connsiteY58" fmla="*/ 241890 h 955271"/>
              <a:gd name="connsiteX59" fmla="*/ 4114838 w 5741575"/>
              <a:gd name="connsiteY59" fmla="*/ 238165 h 955271"/>
              <a:gd name="connsiteX60" fmla="*/ 4271023 w 5741575"/>
              <a:gd name="connsiteY60" fmla="*/ 241959 h 955271"/>
              <a:gd name="connsiteX61" fmla="*/ 4367397 w 5741575"/>
              <a:gd name="connsiteY61" fmla="*/ 271442 h 955271"/>
              <a:gd name="connsiteX62" fmla="*/ 4495366 w 5741575"/>
              <a:gd name="connsiteY62" fmla="*/ 271618 h 955271"/>
              <a:gd name="connsiteX63" fmla="*/ 4517347 w 5741575"/>
              <a:gd name="connsiteY63" fmla="*/ 275639 h 955271"/>
              <a:gd name="connsiteX64" fmla="*/ 4546116 w 5741575"/>
              <a:gd name="connsiteY64" fmla="*/ 268568 h 955271"/>
              <a:gd name="connsiteX65" fmla="*/ 4661259 w 5741575"/>
              <a:gd name="connsiteY65" fmla="*/ 238966 h 955271"/>
              <a:gd name="connsiteX66" fmla="*/ 4750403 w 5741575"/>
              <a:gd name="connsiteY66" fmla="*/ 204364 h 955271"/>
              <a:gd name="connsiteX67" fmla="*/ 4867614 w 5741575"/>
              <a:gd name="connsiteY67" fmla="*/ 208668 h 955271"/>
              <a:gd name="connsiteX68" fmla="*/ 4937036 w 5741575"/>
              <a:gd name="connsiteY68" fmla="*/ 195446 h 955271"/>
              <a:gd name="connsiteX69" fmla="*/ 5067740 w 5741575"/>
              <a:gd name="connsiteY69" fmla="*/ 172293 h 955271"/>
              <a:gd name="connsiteX70" fmla="*/ 5200247 w 5741575"/>
              <a:gd name="connsiteY70" fmla="*/ 142695 h 955271"/>
              <a:gd name="connsiteX71" fmla="*/ 5276878 w 5741575"/>
              <a:gd name="connsiteY71" fmla="*/ 125833 h 955271"/>
              <a:gd name="connsiteX72" fmla="*/ 5373216 w 5741575"/>
              <a:gd name="connsiteY72" fmla="*/ 111851 h 955271"/>
              <a:gd name="connsiteX73" fmla="*/ 5482354 w 5741575"/>
              <a:gd name="connsiteY73" fmla="*/ 69470 h 955271"/>
              <a:gd name="connsiteX74" fmla="*/ 5583280 w 5741575"/>
              <a:gd name="connsiteY74" fmla="*/ 49787 h 955271"/>
              <a:gd name="connsiteX75" fmla="*/ 5613766 w 5741575"/>
              <a:gd name="connsiteY75" fmla="*/ 41855 h 955271"/>
              <a:gd name="connsiteX76" fmla="*/ 5684952 w 5741575"/>
              <a:gd name="connsiteY76" fmla="*/ 26088 h 955271"/>
              <a:gd name="connsiteX77" fmla="*/ 5741575 w 5741575"/>
              <a:gd name="connsiteY77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717296 w 5741575"/>
              <a:gd name="connsiteY42" fmla="*/ 362282 h 955271"/>
              <a:gd name="connsiteX43" fmla="*/ 2777227 w 5741575"/>
              <a:gd name="connsiteY43" fmla="*/ 368972 h 955271"/>
              <a:gd name="connsiteX44" fmla="*/ 2824768 w 5741575"/>
              <a:gd name="connsiteY44" fmla="*/ 361652 h 955271"/>
              <a:gd name="connsiteX45" fmla="*/ 2885545 w 5741575"/>
              <a:gd name="connsiteY45" fmla="*/ 372818 h 955271"/>
              <a:gd name="connsiteX46" fmla="*/ 3009558 w 5741575"/>
              <a:gd name="connsiteY46" fmla="*/ 370573 h 955271"/>
              <a:gd name="connsiteX47" fmla="*/ 3095010 w 5741575"/>
              <a:gd name="connsiteY47" fmla="*/ 332454 h 955271"/>
              <a:gd name="connsiteX48" fmla="*/ 3148998 w 5741575"/>
              <a:gd name="connsiteY48" fmla="*/ 315286 h 955271"/>
              <a:gd name="connsiteX49" fmla="*/ 3195264 w 5741575"/>
              <a:gd name="connsiteY49" fmla="*/ 293158 h 955271"/>
              <a:gd name="connsiteX50" fmla="*/ 3373785 w 5741575"/>
              <a:gd name="connsiteY50" fmla="*/ 255680 h 955271"/>
              <a:gd name="connsiteX51" fmla="*/ 3493851 w 5741575"/>
              <a:gd name="connsiteY51" fmla="*/ 240255 h 955271"/>
              <a:gd name="connsiteX52" fmla="*/ 3537470 w 5741575"/>
              <a:gd name="connsiteY52" fmla="*/ 241867 h 955271"/>
              <a:gd name="connsiteX53" fmla="*/ 3610489 w 5741575"/>
              <a:gd name="connsiteY53" fmla="*/ 244128 h 955271"/>
              <a:gd name="connsiteX54" fmla="*/ 3667539 w 5741575"/>
              <a:gd name="connsiteY54" fmla="*/ 263271 h 955271"/>
              <a:gd name="connsiteX55" fmla="*/ 3727614 w 5741575"/>
              <a:gd name="connsiteY55" fmla="*/ 258245 h 955271"/>
              <a:gd name="connsiteX56" fmla="*/ 3738369 w 5741575"/>
              <a:gd name="connsiteY56" fmla="*/ 234506 h 955271"/>
              <a:gd name="connsiteX57" fmla="*/ 3803670 w 5741575"/>
              <a:gd name="connsiteY57" fmla="*/ 236457 h 955271"/>
              <a:gd name="connsiteX58" fmla="*/ 3903080 w 5741575"/>
              <a:gd name="connsiteY58" fmla="*/ 241890 h 955271"/>
              <a:gd name="connsiteX59" fmla="*/ 4114838 w 5741575"/>
              <a:gd name="connsiteY59" fmla="*/ 238165 h 955271"/>
              <a:gd name="connsiteX60" fmla="*/ 4271023 w 5741575"/>
              <a:gd name="connsiteY60" fmla="*/ 241959 h 955271"/>
              <a:gd name="connsiteX61" fmla="*/ 4367397 w 5741575"/>
              <a:gd name="connsiteY61" fmla="*/ 271442 h 955271"/>
              <a:gd name="connsiteX62" fmla="*/ 4495366 w 5741575"/>
              <a:gd name="connsiteY62" fmla="*/ 271618 h 955271"/>
              <a:gd name="connsiteX63" fmla="*/ 4517347 w 5741575"/>
              <a:gd name="connsiteY63" fmla="*/ 275639 h 955271"/>
              <a:gd name="connsiteX64" fmla="*/ 4546116 w 5741575"/>
              <a:gd name="connsiteY64" fmla="*/ 268568 h 955271"/>
              <a:gd name="connsiteX65" fmla="*/ 4661259 w 5741575"/>
              <a:gd name="connsiteY65" fmla="*/ 238966 h 955271"/>
              <a:gd name="connsiteX66" fmla="*/ 4750403 w 5741575"/>
              <a:gd name="connsiteY66" fmla="*/ 204364 h 955271"/>
              <a:gd name="connsiteX67" fmla="*/ 4867614 w 5741575"/>
              <a:gd name="connsiteY67" fmla="*/ 208668 h 955271"/>
              <a:gd name="connsiteX68" fmla="*/ 4937036 w 5741575"/>
              <a:gd name="connsiteY68" fmla="*/ 195446 h 955271"/>
              <a:gd name="connsiteX69" fmla="*/ 5067740 w 5741575"/>
              <a:gd name="connsiteY69" fmla="*/ 172293 h 955271"/>
              <a:gd name="connsiteX70" fmla="*/ 5200247 w 5741575"/>
              <a:gd name="connsiteY70" fmla="*/ 142695 h 955271"/>
              <a:gd name="connsiteX71" fmla="*/ 5276878 w 5741575"/>
              <a:gd name="connsiteY71" fmla="*/ 125833 h 955271"/>
              <a:gd name="connsiteX72" fmla="*/ 5373216 w 5741575"/>
              <a:gd name="connsiteY72" fmla="*/ 111851 h 955271"/>
              <a:gd name="connsiteX73" fmla="*/ 5482354 w 5741575"/>
              <a:gd name="connsiteY73" fmla="*/ 69470 h 955271"/>
              <a:gd name="connsiteX74" fmla="*/ 5583280 w 5741575"/>
              <a:gd name="connsiteY74" fmla="*/ 49787 h 955271"/>
              <a:gd name="connsiteX75" fmla="*/ 5613766 w 5741575"/>
              <a:gd name="connsiteY75" fmla="*/ 41855 h 955271"/>
              <a:gd name="connsiteX76" fmla="*/ 5684952 w 5741575"/>
              <a:gd name="connsiteY76" fmla="*/ 26088 h 955271"/>
              <a:gd name="connsiteX77" fmla="*/ 5741575 w 5741575"/>
              <a:gd name="connsiteY77" fmla="*/ 0 h 95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5741575" h="955271">
                <a:moveTo>
                  <a:pt x="5741575" y="0"/>
                </a:moveTo>
                <a:lnTo>
                  <a:pt x="5741575" y="955271"/>
                </a:lnTo>
                <a:lnTo>
                  <a:pt x="0" y="955271"/>
                </a:lnTo>
                <a:lnTo>
                  <a:pt x="8558" y="953971"/>
                </a:lnTo>
                <a:lnTo>
                  <a:pt x="16894" y="953847"/>
                </a:lnTo>
                <a:cubicBezTo>
                  <a:pt x="22474" y="953361"/>
                  <a:pt x="25973" y="952524"/>
                  <a:pt x="28156" y="951374"/>
                </a:cubicBezTo>
                <a:cubicBezTo>
                  <a:pt x="28201" y="951240"/>
                  <a:pt x="28247" y="951105"/>
                  <a:pt x="28293" y="950971"/>
                </a:cubicBezTo>
                <a:lnTo>
                  <a:pt x="59229" y="903950"/>
                </a:lnTo>
                <a:cubicBezTo>
                  <a:pt x="79290" y="895144"/>
                  <a:pt x="126084" y="908630"/>
                  <a:pt x="148657" y="898134"/>
                </a:cubicBezTo>
                <a:cubicBezTo>
                  <a:pt x="172173" y="896348"/>
                  <a:pt x="191809" y="908449"/>
                  <a:pt x="174554" y="886351"/>
                </a:cubicBezTo>
                <a:cubicBezTo>
                  <a:pt x="182014" y="885083"/>
                  <a:pt x="185699" y="882087"/>
                  <a:pt x="187633" y="878226"/>
                </a:cubicBezTo>
                <a:cubicBezTo>
                  <a:pt x="187742" y="877663"/>
                  <a:pt x="187852" y="877101"/>
                  <a:pt x="187961" y="876538"/>
                </a:cubicBezTo>
                <a:lnTo>
                  <a:pt x="240501" y="873150"/>
                </a:lnTo>
                <a:lnTo>
                  <a:pt x="246345" y="869942"/>
                </a:lnTo>
                <a:lnTo>
                  <a:pt x="306299" y="873609"/>
                </a:lnTo>
                <a:cubicBezTo>
                  <a:pt x="312531" y="875279"/>
                  <a:pt x="320316" y="874896"/>
                  <a:pt x="331571" y="869866"/>
                </a:cubicBezTo>
                <a:lnTo>
                  <a:pt x="384157" y="867971"/>
                </a:lnTo>
                <a:lnTo>
                  <a:pt x="477637" y="870334"/>
                </a:lnTo>
                <a:cubicBezTo>
                  <a:pt x="485456" y="872042"/>
                  <a:pt x="563433" y="825458"/>
                  <a:pt x="570239" y="829596"/>
                </a:cubicBezTo>
                <a:cubicBezTo>
                  <a:pt x="641939" y="824282"/>
                  <a:pt x="685473" y="832029"/>
                  <a:pt x="772070" y="820296"/>
                </a:cubicBezTo>
                <a:cubicBezTo>
                  <a:pt x="833120" y="817018"/>
                  <a:pt x="871984" y="794388"/>
                  <a:pt x="948872" y="772201"/>
                </a:cubicBezTo>
                <a:cubicBezTo>
                  <a:pt x="1011630" y="801590"/>
                  <a:pt x="1039188" y="762914"/>
                  <a:pt x="1127089" y="746926"/>
                </a:cubicBezTo>
                <a:cubicBezTo>
                  <a:pt x="1186739" y="737882"/>
                  <a:pt x="1185110" y="732158"/>
                  <a:pt x="1226314" y="722473"/>
                </a:cubicBezTo>
                <a:cubicBezTo>
                  <a:pt x="1234331" y="718091"/>
                  <a:pt x="1271693" y="717214"/>
                  <a:pt x="1278773" y="711503"/>
                </a:cubicBezTo>
                <a:lnTo>
                  <a:pt x="1317691" y="708529"/>
                </a:lnTo>
                <a:lnTo>
                  <a:pt x="1360404" y="675922"/>
                </a:lnTo>
                <a:lnTo>
                  <a:pt x="1412292" y="670793"/>
                </a:lnTo>
                <a:lnTo>
                  <a:pt x="1494753" y="644686"/>
                </a:lnTo>
                <a:cubicBezTo>
                  <a:pt x="1542884" y="655944"/>
                  <a:pt x="1556151" y="606226"/>
                  <a:pt x="1616217" y="622107"/>
                </a:cubicBezTo>
                <a:cubicBezTo>
                  <a:pt x="1637755" y="624837"/>
                  <a:pt x="1701030" y="614257"/>
                  <a:pt x="1710928" y="600666"/>
                </a:cubicBezTo>
                <a:cubicBezTo>
                  <a:pt x="1723693" y="596072"/>
                  <a:pt x="1739861" y="597834"/>
                  <a:pt x="1743718" y="584327"/>
                </a:cubicBezTo>
                <a:cubicBezTo>
                  <a:pt x="1770860" y="572571"/>
                  <a:pt x="1832996" y="545585"/>
                  <a:pt x="1873778" y="530130"/>
                </a:cubicBezTo>
                <a:cubicBezTo>
                  <a:pt x="1902425" y="541995"/>
                  <a:pt x="1929013" y="504913"/>
                  <a:pt x="1988411" y="491599"/>
                </a:cubicBezTo>
                <a:cubicBezTo>
                  <a:pt x="2020077" y="505546"/>
                  <a:pt x="2028363" y="482381"/>
                  <a:pt x="2085507" y="498527"/>
                </a:cubicBezTo>
                <a:cubicBezTo>
                  <a:pt x="2086719" y="495769"/>
                  <a:pt x="2088490" y="493104"/>
                  <a:pt x="2090767" y="490616"/>
                </a:cubicBezTo>
                <a:cubicBezTo>
                  <a:pt x="2103992" y="476161"/>
                  <a:pt x="2131025" y="470659"/>
                  <a:pt x="2151143" y="478332"/>
                </a:cubicBezTo>
                <a:cubicBezTo>
                  <a:pt x="2240088" y="497642"/>
                  <a:pt x="2310118" y="483043"/>
                  <a:pt x="2378710" y="477570"/>
                </a:cubicBezTo>
                <a:cubicBezTo>
                  <a:pt x="2454975" y="467585"/>
                  <a:pt x="2391576" y="437831"/>
                  <a:pt x="2496256" y="452396"/>
                </a:cubicBezTo>
                <a:cubicBezTo>
                  <a:pt x="2501503" y="436899"/>
                  <a:pt x="2513119" y="433980"/>
                  <a:pt x="2535387" y="436645"/>
                </a:cubicBezTo>
                <a:cubicBezTo>
                  <a:pt x="2572084" y="430778"/>
                  <a:pt x="2557124" y="397207"/>
                  <a:pt x="2601109" y="410678"/>
                </a:cubicBezTo>
                <a:cubicBezTo>
                  <a:pt x="2588000" y="393616"/>
                  <a:pt x="2667428" y="390302"/>
                  <a:pt x="2643855" y="374482"/>
                </a:cubicBezTo>
                <a:cubicBezTo>
                  <a:pt x="2648277" y="369169"/>
                  <a:pt x="2645486" y="367874"/>
                  <a:pt x="2657726" y="365841"/>
                </a:cubicBezTo>
                <a:cubicBezTo>
                  <a:pt x="2669966" y="363808"/>
                  <a:pt x="2707566" y="363569"/>
                  <a:pt x="2717296" y="362282"/>
                </a:cubicBezTo>
                <a:lnTo>
                  <a:pt x="2777227" y="368972"/>
                </a:lnTo>
                <a:lnTo>
                  <a:pt x="2824768" y="361652"/>
                </a:lnTo>
                <a:lnTo>
                  <a:pt x="2885545" y="372818"/>
                </a:lnTo>
                <a:cubicBezTo>
                  <a:pt x="2905895" y="352581"/>
                  <a:pt x="2948591" y="377825"/>
                  <a:pt x="3009558" y="370573"/>
                </a:cubicBezTo>
                <a:cubicBezTo>
                  <a:pt x="3031640" y="347442"/>
                  <a:pt x="3050695" y="365935"/>
                  <a:pt x="3095010" y="332454"/>
                </a:cubicBezTo>
                <a:cubicBezTo>
                  <a:pt x="3097485" y="334582"/>
                  <a:pt x="3132289" y="321835"/>
                  <a:pt x="3148998" y="315286"/>
                </a:cubicBezTo>
                <a:cubicBezTo>
                  <a:pt x="3165707" y="308737"/>
                  <a:pt x="3180646" y="306766"/>
                  <a:pt x="3195264" y="293158"/>
                </a:cubicBezTo>
                <a:cubicBezTo>
                  <a:pt x="3267122" y="246372"/>
                  <a:pt x="3308286" y="273118"/>
                  <a:pt x="3373785" y="255680"/>
                </a:cubicBezTo>
                <a:cubicBezTo>
                  <a:pt x="3448540" y="239861"/>
                  <a:pt x="3405238" y="287846"/>
                  <a:pt x="3493851" y="240255"/>
                </a:cubicBezTo>
                <a:cubicBezTo>
                  <a:pt x="3506326" y="252723"/>
                  <a:pt x="3518405" y="251593"/>
                  <a:pt x="3537470" y="241867"/>
                </a:cubicBezTo>
                <a:cubicBezTo>
                  <a:pt x="3573967" y="235226"/>
                  <a:pt x="3576893" y="270855"/>
                  <a:pt x="3610489" y="244128"/>
                </a:cubicBezTo>
                <a:cubicBezTo>
                  <a:pt x="3606935" y="264036"/>
                  <a:pt x="3681284" y="241075"/>
                  <a:pt x="3667539" y="263271"/>
                </a:cubicBezTo>
                <a:cubicBezTo>
                  <a:pt x="3694251" y="276940"/>
                  <a:pt x="3701441" y="246803"/>
                  <a:pt x="3727614" y="258245"/>
                </a:cubicBezTo>
                <a:cubicBezTo>
                  <a:pt x="3754952" y="257751"/>
                  <a:pt x="3708960" y="240314"/>
                  <a:pt x="3738369" y="234506"/>
                </a:cubicBezTo>
                <a:cubicBezTo>
                  <a:pt x="3774580" y="230879"/>
                  <a:pt x="3768868" y="196201"/>
                  <a:pt x="3803670" y="236457"/>
                </a:cubicBezTo>
                <a:cubicBezTo>
                  <a:pt x="3839567" y="220301"/>
                  <a:pt x="3850064" y="239151"/>
                  <a:pt x="3903080" y="241890"/>
                </a:cubicBezTo>
                <a:cubicBezTo>
                  <a:pt x="3954941" y="242175"/>
                  <a:pt x="4053514" y="238154"/>
                  <a:pt x="4114838" y="238165"/>
                </a:cubicBezTo>
                <a:cubicBezTo>
                  <a:pt x="4173784" y="217210"/>
                  <a:pt x="4209756" y="243378"/>
                  <a:pt x="4271023" y="241959"/>
                </a:cubicBezTo>
                <a:cubicBezTo>
                  <a:pt x="4326191" y="205535"/>
                  <a:pt x="4316856" y="279258"/>
                  <a:pt x="4367397" y="271442"/>
                </a:cubicBezTo>
                <a:cubicBezTo>
                  <a:pt x="4420874" y="271391"/>
                  <a:pt x="4369000" y="295343"/>
                  <a:pt x="4495366" y="271618"/>
                </a:cubicBezTo>
                <a:cubicBezTo>
                  <a:pt x="4501905" y="266287"/>
                  <a:pt x="4518077" y="269240"/>
                  <a:pt x="4517347" y="275639"/>
                </a:cubicBezTo>
                <a:cubicBezTo>
                  <a:pt x="4525170" y="272832"/>
                  <a:pt x="4542809" y="258800"/>
                  <a:pt x="4546116" y="268568"/>
                </a:cubicBezTo>
                <a:cubicBezTo>
                  <a:pt x="4586961" y="265354"/>
                  <a:pt x="4626617" y="255160"/>
                  <a:pt x="4661259" y="238966"/>
                </a:cubicBezTo>
                <a:cubicBezTo>
                  <a:pt x="4741966" y="247639"/>
                  <a:pt x="4693066" y="205693"/>
                  <a:pt x="4750403" y="204364"/>
                </a:cubicBezTo>
                <a:cubicBezTo>
                  <a:pt x="4798501" y="219113"/>
                  <a:pt x="4813319" y="201253"/>
                  <a:pt x="4867614" y="208668"/>
                </a:cubicBezTo>
                <a:cubicBezTo>
                  <a:pt x="4881621" y="174373"/>
                  <a:pt x="4917566" y="206761"/>
                  <a:pt x="4937036" y="195446"/>
                </a:cubicBezTo>
                <a:cubicBezTo>
                  <a:pt x="4974214" y="229763"/>
                  <a:pt x="5033435" y="175163"/>
                  <a:pt x="5067740" y="172293"/>
                </a:cubicBezTo>
                <a:cubicBezTo>
                  <a:pt x="5126160" y="173265"/>
                  <a:pt x="5172786" y="183138"/>
                  <a:pt x="5200247" y="142695"/>
                </a:cubicBezTo>
                <a:cubicBezTo>
                  <a:pt x="5240970" y="141002"/>
                  <a:pt x="5240507" y="134755"/>
                  <a:pt x="5276878" y="125833"/>
                </a:cubicBezTo>
                <a:cubicBezTo>
                  <a:pt x="5316470" y="106736"/>
                  <a:pt x="5327221" y="110178"/>
                  <a:pt x="5373216" y="111851"/>
                </a:cubicBezTo>
                <a:cubicBezTo>
                  <a:pt x="5382801" y="84741"/>
                  <a:pt x="5419294" y="93078"/>
                  <a:pt x="5482354" y="69470"/>
                </a:cubicBezTo>
                <a:cubicBezTo>
                  <a:pt x="5507119" y="85574"/>
                  <a:pt x="5545363" y="52240"/>
                  <a:pt x="5583280" y="49787"/>
                </a:cubicBezTo>
                <a:cubicBezTo>
                  <a:pt x="5589344" y="36484"/>
                  <a:pt x="5598103" y="36349"/>
                  <a:pt x="5613766" y="41855"/>
                </a:cubicBezTo>
                <a:cubicBezTo>
                  <a:pt x="5636621" y="41086"/>
                  <a:pt x="5660728" y="35034"/>
                  <a:pt x="5684952" y="26088"/>
                </a:cubicBezTo>
                <a:lnTo>
                  <a:pt x="5741575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9F863-40BA-7CDF-435A-2440DEC40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7" y="2549718"/>
            <a:ext cx="5747857" cy="355296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700" b="1"/>
              <a:t>Why use multiple conditional formats?</a:t>
            </a:r>
            <a:endParaRPr lang="en-US" sz="17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/>
              <a:t>Provides deeper insights into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/>
              <a:t>Enhances data representation.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/>
              <a:t>Steps:</a:t>
            </a:r>
            <a:endParaRPr lang="en-US" sz="17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/>
              <a:t>Select a numerical dataset.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/>
              <a:t>Apply </a:t>
            </a:r>
            <a:r>
              <a:rPr lang="en-US" sz="1700" b="1"/>
              <a:t>Data Bars</a:t>
            </a:r>
            <a:r>
              <a:rPr lang="en-US" sz="1700"/>
              <a:t> from </a:t>
            </a:r>
            <a:r>
              <a:rPr lang="en-US" sz="1700" b="1"/>
              <a:t>Conditional Formatting</a:t>
            </a:r>
            <a:r>
              <a:rPr lang="en-US" sz="170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/>
              <a:t>Apply </a:t>
            </a:r>
            <a:r>
              <a:rPr lang="en-US" sz="1700" b="1"/>
              <a:t>Color Scales</a:t>
            </a:r>
            <a:r>
              <a:rPr lang="en-US" sz="1700"/>
              <a:t> to add another layer of insight.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/>
              <a:t>Example:</a:t>
            </a:r>
            <a:endParaRPr lang="en-US" sz="17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/>
              <a:t>Data Bars show relative size.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/>
              <a:t>Color Scales indicate positive and negative values.</a:t>
            </a:r>
          </a:p>
          <a:p>
            <a:endParaRPr lang="en-US" sz="170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BFFEA99-E831-4C3B-8D16-0EA4AB33F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5584" y="610517"/>
            <a:ext cx="4010943" cy="5636963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E6552C3-3A95-E4CB-E1A5-0AA8C45DDA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637" r="-1" b="12853"/>
          <a:stretch/>
        </p:blipFill>
        <p:spPr>
          <a:xfrm>
            <a:off x="7761092" y="820340"/>
            <a:ext cx="3684567" cy="521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4844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79152D-7AAC-23FE-9857-9E95F81BD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824" y="643467"/>
            <a:ext cx="4772975" cy="1800526"/>
          </a:xfrm>
        </p:spPr>
        <p:txBody>
          <a:bodyPr>
            <a:normAutofit/>
          </a:bodyPr>
          <a:lstStyle/>
          <a:p>
            <a:r>
              <a:rPr lang="en-US" sz="3800" b="1" dirty="0"/>
              <a:t>Custom Formatting Rules</a:t>
            </a:r>
            <a:br>
              <a:rPr lang="en-US" sz="3800" b="1" dirty="0"/>
            </a:br>
            <a:endParaRPr lang="en-US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86FED-47DB-B045-71DD-CD03A64EF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824" y="2623381"/>
            <a:ext cx="4772974" cy="355358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b="1"/>
              <a:t>Purpose:</a:t>
            </a:r>
            <a:r>
              <a:rPr lang="en-US" sz="1600"/>
              <a:t> Apply formatting based on custom conditions.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/>
              <a:t>Steps to Create a Custom Rule:</a:t>
            </a:r>
            <a:endParaRPr lang="en-US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/>
              <a:t>Select your dataset (e.g., sales and profit columns).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/>
              <a:t>Click </a:t>
            </a:r>
            <a:r>
              <a:rPr lang="en-US" sz="1600" b="1"/>
              <a:t>Conditional Formatting &gt; New Rule</a:t>
            </a:r>
            <a:r>
              <a:rPr lang="en-US" sz="160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/>
              <a:t>Choose a rule type (e.g., Format cells based on values, Top/Bottom, or Standard Deviations).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/>
              <a:t>Set thresholds and choose colors.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/>
              <a:t>Click </a:t>
            </a:r>
            <a:r>
              <a:rPr lang="en-US" sz="1600" b="1"/>
              <a:t>OK</a:t>
            </a:r>
            <a:r>
              <a:rPr lang="en-US" sz="1600"/>
              <a:t> to apply.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/>
              <a:t>Example:</a:t>
            </a:r>
            <a:r>
              <a:rPr lang="en-US" sz="1600"/>
              <a:t> Apply a </a:t>
            </a:r>
            <a:r>
              <a:rPr lang="en-US" sz="1600" b="1"/>
              <a:t>three-color scale</a:t>
            </a:r>
            <a:r>
              <a:rPr lang="en-US" sz="1600"/>
              <a:t> to visualize profit distribution.</a:t>
            </a:r>
          </a:p>
          <a:p>
            <a:endParaRPr lang="en-US" sz="1600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F6A0CD-368A-DE48-083C-7C9191EB7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211" y="1103013"/>
            <a:ext cx="3848322" cy="1625915"/>
          </a:xfrm>
          <a:prstGeom prst="rect">
            <a:avLst/>
          </a:prstGeom>
        </p:spPr>
      </p:pic>
      <p:pic>
        <p:nvPicPr>
          <p:cNvPr id="13" name="Picture 1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765435EC-4410-B815-27F2-470097B1E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6880" y="2728928"/>
            <a:ext cx="755904" cy="412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35839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50220C-94E2-96BB-9934-0A5DC312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3800" b="1" dirty="0"/>
              <a:t>Using Conditional Formatting for Data Analysis</a:t>
            </a:r>
            <a:br>
              <a:rPr lang="en-US" sz="3800" b="1" dirty="0"/>
            </a:br>
            <a:endParaRPr lang="en-US" sz="3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ACD34-B094-09DE-886C-A62A6226D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Advanced Rules:</a:t>
            </a:r>
            <a:endParaRPr lang="en-US" sz="20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Format only cells containing specific values.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Highlight duplicate or unique values.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Use formulas to define conditions.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Example:</a:t>
            </a:r>
            <a:r>
              <a:rPr lang="en-US" sz="2000"/>
              <a:t> Highlight top 10% of sales and bottom 10% in different colors.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Practice:</a:t>
            </a:r>
            <a:r>
              <a:rPr lang="en-US" sz="2000"/>
              <a:t> Apply different rules to explore insights in your dataset.</a:t>
            </a:r>
          </a:p>
          <a:p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339291-5F84-90C0-88B3-6EFF51DBD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32" y="2524670"/>
            <a:ext cx="5150277" cy="363341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9536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36E970-D0A7-B6DE-776C-4F85A6DD0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7E7CC3-AB36-BB04-228C-14A05D75F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100" dirty="0"/>
              <a:t>Working with Percentages and Absolute References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DF2598-E5E1-09CD-0FEF-A9B2842750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93661" y="2599509"/>
                <a:ext cx="4530898" cy="3639450"/>
              </a:xfrm>
            </p:spPr>
            <p:txBody>
              <a:bodyPr anchor="ctr">
                <a:norm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400" b="1"/>
                  <a:t>Open the file in Excel:</a:t>
                </a:r>
                <a:endParaRPr lang="en-US" sz="140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/>
                  <a:t>Open the “Excel_Percentage_Calculation.xlsx” file.</a:t>
                </a:r>
              </a:p>
              <a:p>
                <a:r>
                  <a:rPr lang="en-US" sz="1400" b="1"/>
                  <a:t>Calculating percentages using formulas:</a:t>
                </a:r>
              </a:p>
              <a:p>
                <a:pPr marL="800100" lvl="1" indent="-342900"/>
                <a:r>
                  <a:rPr lang="en-US" sz="1400"/>
                  <a:t>Example: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400" b="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400" b="0" i="0">
                        <a:latin typeface="Cambria Math" panose="02040503050406030204" pitchFamily="18" charset="0"/>
                      </a:rPr>
                      <m:t>$</m:t>
                    </m:r>
                  </m:oMath>
                </a14:m>
                <a:r>
                  <a:rPr lang="en-US" sz="1400"/>
                  <a:t> as a percentage of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637</m:t>
                    </m:r>
                    <m:r>
                      <a:rPr lang="en-US" sz="1400" b="0" i="1">
                        <a:latin typeface="Cambria Math" panose="02040503050406030204" pitchFamily="18" charset="0"/>
                      </a:rPr>
                      <m:t>$</m:t>
                    </m:r>
                  </m:oMath>
                </a14:m>
                <a:endParaRPr lang="en-US" sz="1400"/>
              </a:p>
              <a:p>
                <a:pPr marL="800100" lvl="1" indent="-342900"/>
                <a:r>
                  <a:rPr lang="en-US" sz="1400"/>
                  <a:t>Formula: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400" b="0" i="1">
                        <a:latin typeface="Cambria Math" panose="02040503050406030204" pitchFamily="18" charset="0"/>
                      </a:rPr>
                      <m:t>2/</m:t>
                    </m:r>
                    <m:r>
                      <a:rPr lang="en-US" sz="1400" b="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400" b="0" i="1">
                        <a:latin typeface="Cambria Math" panose="02040503050406030204" pitchFamily="18" charset="0"/>
                      </a:rPr>
                      <m:t>17</m:t>
                    </m:r>
                  </m:oMath>
                </a14:m>
                <a:endParaRPr lang="en-US" sz="1400"/>
              </a:p>
              <a:p>
                <a:pPr marL="800100" lvl="1" indent="-342900"/>
                <a:r>
                  <a:rPr lang="en-US" sz="1400"/>
                  <a:t>Using $ to fix the total cell reference</a:t>
                </a:r>
              </a:p>
              <a:p>
                <a:pPr marL="800100" lvl="1" indent="-342900"/>
                <a:r>
                  <a:rPr lang="en-US" sz="1400"/>
                  <a:t>Example: =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2/$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$17 </m:t>
                    </m:r>
                  </m:oMath>
                </a14:m>
                <a:r>
                  <a:rPr lang="en-US" sz="1400"/>
                  <a:t>to ensure the total reference remains constant</a:t>
                </a:r>
              </a:p>
              <a:p>
                <a:r>
                  <a:rPr lang="en-US" sz="1400" b="1"/>
                  <a:t>Formatting cells as percentages before calculation</a:t>
                </a:r>
              </a:p>
              <a:p>
                <a:pPr marL="800100" lvl="1" indent="-342900"/>
                <a:r>
                  <a:rPr lang="en-US" sz="1400"/>
                  <a:t>Highlight the area</a:t>
                </a:r>
              </a:p>
              <a:p>
                <a:pPr marL="800100" lvl="1" indent="-342900"/>
                <a:r>
                  <a:rPr lang="en-US" sz="1400"/>
                  <a:t>Go to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𝐹𝑜𝑟𝑚𝑎𝑡</m:t>
                    </m:r>
                    <m:r>
                      <a:rPr lang="en-US" sz="1400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>
                        <a:latin typeface="Cambria Math" panose="02040503050406030204" pitchFamily="18" charset="0"/>
                      </a:rPr>
                      <m:t>𝐶𝑒𝑙𝑙𝑠</m:t>
                    </m:r>
                  </m:oMath>
                </a14:m>
                <a:endParaRPr lang="en-US" sz="1400"/>
              </a:p>
              <a:p>
                <a:pPr marL="800100" lvl="1" indent="-342900"/>
                <a:r>
                  <a:rPr lang="en-US" sz="1400"/>
                  <a:t>Select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𝑃𝑒𝑟𝑐𝑒𝑛𝑡𝑎𝑔𝑒</m:t>
                    </m:r>
                  </m:oMath>
                </a14:m>
                <a:endParaRPr lang="en-US" sz="1400"/>
              </a:p>
              <a:p>
                <a:endParaRPr lang="en-US" sz="140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DF2598-E5E1-09CD-0FEF-A9B2842750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3661" y="2599509"/>
                <a:ext cx="4530898" cy="3639450"/>
              </a:xfrm>
              <a:blipFill>
                <a:blip r:embed="rId2"/>
                <a:stretch>
                  <a:fillRect l="-279" t="-1389" r="-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screenshot of a spreadsheet&#10;&#10;AI-generated content may be incorrect.">
            <a:extLst>
              <a:ext uri="{FF2B5EF4-FFF2-40B4-BE49-F238E27FC236}">
                <a16:creationId xmlns:a16="http://schemas.microsoft.com/office/drawing/2014/main" id="{0F216E83-C0BB-639B-D2FD-DC55C0E460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5651" b="1"/>
          <a:stretch/>
        </p:blipFill>
        <p:spPr>
          <a:xfrm>
            <a:off x="6224605" y="2484255"/>
            <a:ext cx="4524131" cy="3714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8318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95971D-5779-DDB4-0E1F-D810D549C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3800" b="1" dirty="0"/>
              <a:t>Entering Data into Worksheets</a:t>
            </a:r>
            <a:br>
              <a:rPr lang="en-US" sz="3800" b="1" dirty="0"/>
            </a:br>
            <a:endParaRPr lang="en-US" sz="38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070F1-3D99-1CDF-8D96-4CCAF7C71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/>
              <a:t>Step 1:</a:t>
            </a:r>
            <a:r>
              <a:rPr lang="en-US" sz="2400"/>
              <a:t> Click on a cell and type in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/>
              <a:t>Step 2:</a:t>
            </a:r>
            <a:r>
              <a:rPr lang="en-US" sz="2400"/>
              <a:t> Press Enter to move down, Tab to move right.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/>
              <a:t>Step 3:</a:t>
            </a:r>
            <a:r>
              <a:rPr lang="en-US" sz="2400"/>
              <a:t> Use Ctrl + Enter to stay in the same cell.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/>
              <a:t>Tip:</a:t>
            </a:r>
            <a:r>
              <a:rPr lang="en-US" sz="2400"/>
              <a:t> Double-click a cell to edit existing data.</a:t>
            </a:r>
          </a:p>
          <a:p>
            <a:pPr marL="0" indent="0">
              <a:buNone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69967798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D3EE25-0139-CAA5-20BD-003F2AB45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358B4E-6E98-6494-CEF1-2A9974499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100"/>
              <a:t>Working with Percentages and Absolute References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243A0-5534-92C5-4FBD-6A765F789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Copying formula to the rest of the cells</a:t>
            </a:r>
            <a:endParaRPr lang="en-US" sz="2000"/>
          </a:p>
          <a:p>
            <a:pPr marL="742950" lvl="1" indent="-285750">
              <a:spcAft>
                <a:spcPts val="300"/>
              </a:spcAft>
            </a:pPr>
            <a:r>
              <a:rPr lang="en-US" sz="2000"/>
              <a:t>Select the cell that has the formula you want to fill into adjacent cells.</a:t>
            </a:r>
          </a:p>
          <a:p>
            <a:pPr marL="742950" lvl="1" indent="-285750">
              <a:spcAft>
                <a:spcPts val="300"/>
              </a:spcAft>
            </a:pPr>
            <a:r>
              <a:rPr lang="en-US" sz="2000"/>
              <a:t>Drag the fill handle. across the cells that you want to fill.</a:t>
            </a:r>
          </a:p>
        </p:txBody>
      </p:sp>
      <p:pic>
        <p:nvPicPr>
          <p:cNvPr id="7" name="Picture 6" descr="A screenshot of a spreadsheet&#10;&#10;AI-generated content may be incorrect.">
            <a:extLst>
              <a:ext uri="{FF2B5EF4-FFF2-40B4-BE49-F238E27FC236}">
                <a16:creationId xmlns:a16="http://schemas.microsoft.com/office/drawing/2014/main" id="{F6A4AA17-1305-F2EF-D7FB-61101BB11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532" y="2513029"/>
            <a:ext cx="5150277" cy="365669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81291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0CBBEB-9CD5-9D4F-B796-334993462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 dirty="0"/>
              <a:t>Basic Functions in Excel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5A53A-9763-D818-C335-09E009435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/>
              <a:t>Excel provides several built-in functions to perform basic statistical calculations efficiently. In this presentation, we will cover commonly used functions like: </a:t>
            </a:r>
          </a:p>
          <a:p>
            <a:pPr lvl="1"/>
            <a:r>
              <a:rPr lang="en-US" sz="2200"/>
              <a:t>AVERAGE()</a:t>
            </a:r>
          </a:p>
          <a:p>
            <a:pPr lvl="1"/>
            <a:r>
              <a:rPr lang="en-US" sz="2200"/>
              <a:t>MAX()</a:t>
            </a:r>
          </a:p>
          <a:p>
            <a:pPr lvl="1"/>
            <a:r>
              <a:rPr lang="en-US" sz="2200"/>
              <a:t>MIN()</a:t>
            </a:r>
          </a:p>
          <a:p>
            <a:pPr lvl="1"/>
            <a:r>
              <a:rPr lang="en-US" sz="2200"/>
              <a:t>STDEV()</a:t>
            </a:r>
          </a:p>
          <a:p>
            <a:pPr lvl="1"/>
            <a:r>
              <a:rPr lang="en-US" sz="2200"/>
              <a:t>CORREL()</a:t>
            </a:r>
          </a:p>
          <a:p>
            <a:r>
              <a:rPr lang="en-US" sz="2200" b="1"/>
              <a:t>Practice: </a:t>
            </a:r>
            <a:r>
              <a:rPr lang="en-US" sz="2200"/>
              <a:t>Open sample Excel files and apply the functions demonstrated in the following slides.</a:t>
            </a:r>
          </a:p>
        </p:txBody>
      </p:sp>
    </p:spTree>
    <p:extLst>
      <p:ext uri="{BB962C8B-B14F-4D97-AF65-F5344CB8AC3E}">
        <p14:creationId xmlns:p14="http://schemas.microsoft.com/office/powerpoint/2010/main" val="224921000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E70B42-F5C9-0177-BD54-3C29D9363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/>
              <a:t>Calculating the Mean (Average)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3CEA4A-8D24-DC9D-991C-313740FF15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93660" y="2599509"/>
                <a:ext cx="10143668" cy="3435531"/>
              </a:xfrm>
            </p:spPr>
            <p:txBody>
              <a:bodyPr anchor="ctr">
                <a:norm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b="1"/>
                  <a:t>Function:</a:t>
                </a:r>
                <a:r>
                  <a:rPr lang="en-US" sz="240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𝐴𝑉𝐸𝑅𝐴𝐺𝐸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𝑟𝑎𝑛𝑔𝑒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b="1"/>
                  <a:t>Purpose:</a:t>
                </a:r>
                <a:r>
                  <a:rPr lang="en-US" sz="2400"/>
                  <a:t> Computes the arithmetic mean of a selected range of numbers.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b="1"/>
                  <a:t>Example: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𝐴𝑉𝐸𝑅𝐴𝐺𝐸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1: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10) </m:t>
                    </m:r>
                  </m:oMath>
                </a14:m>
                <a:endParaRPr lang="en-US" sz="240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/>
                  <a:t>This calculates the average of the numbers in cells A1 through A10.</a:t>
                </a:r>
              </a:p>
              <a:p>
                <a:endParaRPr lang="en-US" sz="240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3CEA4A-8D24-DC9D-991C-313740FF15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3660" y="2599509"/>
                <a:ext cx="10143668" cy="3435531"/>
              </a:xfrm>
              <a:blipFill>
                <a:blip r:embed="rId2"/>
                <a:stretch>
                  <a:fillRect l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4536356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BB60C-B0EB-9A0C-0B71-1EA317ACE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3800" dirty="0"/>
              <a:t>Finding the Maximum and Minimum Values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43CE6-760F-1733-F968-FBD40AB0C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en-US" sz="2400" b="1"/>
              <a:t>Maximum Function:</a:t>
            </a:r>
            <a:r>
              <a:rPr lang="en-US" sz="2400"/>
              <a:t> =MAX(range)</a:t>
            </a:r>
          </a:p>
          <a:p>
            <a:pPr lvl="1"/>
            <a:r>
              <a:rPr lang="en-US" dirty="0"/>
              <a:t>Returns the largest value in the given range.</a:t>
            </a:r>
          </a:p>
          <a:p>
            <a:pPr lvl="1"/>
            <a:r>
              <a:rPr lang="en-US" dirty="0"/>
              <a:t>Example: =MAX(A1:A10)</a:t>
            </a:r>
          </a:p>
          <a:p>
            <a:r>
              <a:rPr lang="en-US" sz="2400" b="1"/>
              <a:t>Minimum Function:</a:t>
            </a:r>
            <a:r>
              <a:rPr lang="en-US" sz="2400"/>
              <a:t> =MIN(range)</a:t>
            </a:r>
          </a:p>
          <a:p>
            <a:pPr lvl="1"/>
            <a:r>
              <a:rPr lang="en-US" dirty="0"/>
              <a:t>Returns the smallest value in the given range.</a:t>
            </a:r>
          </a:p>
          <a:p>
            <a:pPr lvl="1"/>
            <a:r>
              <a:rPr lang="en-US" dirty="0"/>
              <a:t>Example: =MIN(A1:A10)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093855831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B0B36B-F9C4-8AAB-8C53-1936ED5A2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 dirty="0"/>
              <a:t>Standard Deviation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D68F62-0C96-2BD7-E7CF-1E0925CFDB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93660" y="2599509"/>
                <a:ext cx="10143668" cy="3435531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400" b="1"/>
                  <a:t>Function:</a:t>
                </a:r>
                <a:r>
                  <a:rPr lang="en-US" sz="240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𝑆𝑇𝐷𝐸𝑉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𝑟𝑎𝑛𝑔𝑒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2400"/>
              </a:p>
              <a:p>
                <a:r>
                  <a:rPr lang="en-US" sz="2400" b="1"/>
                  <a:t>Purpose:</a:t>
                </a:r>
                <a:r>
                  <a:rPr lang="en-US" sz="2400"/>
                  <a:t> Measures how much the values deviate from the mean.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b="1"/>
                  <a:t>Example: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𝑆𝑇𝐷𝐸𝑉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1: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10) </m:t>
                    </m:r>
                  </m:oMath>
                </a14:m>
                <a:endParaRPr lang="en-US" sz="240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/>
                  <a:t>This calculates the standard deviation of values cells A1 through A10.</a:t>
                </a:r>
              </a:p>
              <a:p>
                <a:pPr marL="0" indent="0">
                  <a:buNone/>
                </a:pPr>
                <a:endParaRPr lang="en-US" sz="2400"/>
              </a:p>
              <a:p>
                <a:endParaRPr lang="en-US" sz="240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D68F62-0C96-2BD7-E7CF-1E0925CFDB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3660" y="2599509"/>
                <a:ext cx="10143668" cy="3435531"/>
              </a:xfrm>
              <a:blipFill>
                <a:blip r:embed="rId2"/>
                <a:stretch>
                  <a:fillRect l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8377493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E74BF-848E-2FA9-072E-B10B142F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 dirty="0"/>
              <a:t>Pearson</a:t>
            </a:r>
            <a:r>
              <a:rPr lang="en-US" sz="5400" b="1" i="0" dirty="0">
                <a:effectLst/>
                <a:latin typeface="Google Sans"/>
              </a:rPr>
              <a:t> </a:t>
            </a:r>
            <a:r>
              <a:rPr lang="en-US" sz="5400" dirty="0"/>
              <a:t>Correlation Coefficient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AAB04-9475-10EC-AF49-C4AD736EB8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93660" y="2599509"/>
                <a:ext cx="10143668" cy="3435531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1500" b="1"/>
                  <a:t>Open the pearson_correlation_data.xlsx excel file in the data folder.</a:t>
                </a:r>
              </a:p>
              <a:p>
                <a:r>
                  <a:rPr lang="en-US" sz="1500" b="1"/>
                  <a:t>Function:</a:t>
                </a:r>
                <a:r>
                  <a:rPr lang="en-US" sz="1500"/>
                  <a:t>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b="0" i="1">
                        <a:latin typeface="Cambria Math" panose="02040503050406030204" pitchFamily="18" charset="0"/>
                      </a:rPr>
                      <m:t>𝐶𝑂𝑅𝐸𝐿𝐿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500" b="0" i="1">
                        <a:latin typeface="Cambria Math" panose="02040503050406030204" pitchFamily="18" charset="0"/>
                      </a:rPr>
                      <m:t>𝑎𝑟𝑟𝑎𝑦</m:t>
                    </m:r>
                    <m:r>
                      <a:rPr lang="en-US" sz="1500" b="0" i="1">
                        <a:latin typeface="Cambria Math" panose="02040503050406030204" pitchFamily="18" charset="0"/>
                      </a:rPr>
                      <m:t>1,</m:t>
                    </m:r>
                    <m:r>
                      <a:rPr lang="en-US" sz="1500" b="0" i="1">
                        <a:latin typeface="Cambria Math" panose="02040503050406030204" pitchFamily="18" charset="0"/>
                      </a:rPr>
                      <m:t>𝑎𝑟𝑟𝑎𝑦</m:t>
                    </m:r>
                    <m:r>
                      <a:rPr lang="en-US" sz="1500" b="0" i="1">
                        <a:latin typeface="Cambria Math" panose="02040503050406030204" pitchFamily="18" charset="0"/>
                      </a:rPr>
                      <m:t>2) </m:t>
                    </m:r>
                  </m:oMath>
                </a14:m>
                <a:endParaRPr lang="en-US" sz="1500"/>
              </a:p>
              <a:p>
                <a:r>
                  <a:rPr lang="en-US" sz="1500" b="1"/>
                  <a:t>Purpose:</a:t>
                </a:r>
                <a:r>
                  <a:rPr lang="en-US" sz="1500"/>
                  <a:t> The CORREL function in Excel calculates the Pearson correlation coefficient between two sets of data, indicating the strength and direction of their linear relationship, with values ranging from -1 to 1.  </a:t>
                </a:r>
              </a:p>
              <a:p>
                <a:r>
                  <a:rPr lang="en-US" sz="1500" b="1"/>
                  <a:t>Example:</a:t>
                </a:r>
                <a14:m>
                  <m:oMath xmlns:m="http://schemas.openxmlformats.org/officeDocument/2006/math">
                    <m:r>
                      <a:rPr lang="en-US" sz="15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5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b="0" i="1">
                        <a:latin typeface="Cambria Math" panose="02040503050406030204" pitchFamily="18" charset="0"/>
                      </a:rPr>
                      <m:t>𝐶𝑂𝑅𝐸𝐿𝐿</m:t>
                    </m:r>
                    <m:r>
                      <a:rPr lang="en-US" sz="1500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500" b="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500" b="0" i="1">
                        <a:latin typeface="Cambria Math" panose="02040503050406030204" pitchFamily="18" charset="0"/>
                      </a:rPr>
                      <m:t>2:</m:t>
                    </m:r>
                    <m:r>
                      <a:rPr lang="en-US" sz="1500" b="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500" b="0" i="1">
                        <a:latin typeface="Cambria Math" panose="02040503050406030204" pitchFamily="18" charset="0"/>
                      </a:rPr>
                      <m:t>41, </m:t>
                    </m:r>
                    <m:r>
                      <a:rPr lang="en-US" sz="1500" b="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500" b="0" i="1">
                        <a:latin typeface="Cambria Math" panose="02040503050406030204" pitchFamily="18" charset="0"/>
                      </a:rPr>
                      <m:t>2:</m:t>
                    </m:r>
                    <m:r>
                      <a:rPr lang="en-US" sz="1500" b="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500" b="0" i="1">
                        <a:latin typeface="Cambria Math" panose="02040503050406030204" pitchFamily="18" charset="0"/>
                      </a:rPr>
                      <m:t>41) </m:t>
                    </m:r>
                  </m:oMath>
                </a14:m>
                <a:endParaRPr lang="en-US" sz="1500"/>
              </a:p>
              <a:p>
                <a:pPr>
                  <a:spcBef>
                    <a:spcPts val="750"/>
                  </a:spcBef>
                  <a:spcAft>
                    <a:spcPts val="1500"/>
                  </a:spcAft>
                </a:pPr>
                <a:r>
                  <a:rPr lang="en-US" sz="1500" b="1"/>
                  <a:t>Interpretation:</a:t>
                </a:r>
              </a:p>
              <a:p>
                <a:pPr lvl="1">
                  <a:spcBef>
                    <a:spcPts val="750"/>
                  </a:spcBef>
                  <a:spcAft>
                    <a:spcPts val="1500"/>
                  </a:spcAft>
                </a:pPr>
                <a:r>
                  <a:rPr lang="en-US" sz="1500"/>
                  <a:t>A value close to +1 indicates a strong positive correlation (as one variable increases, the other tends to increase). </a:t>
                </a:r>
              </a:p>
              <a:p>
                <a:pPr lvl="1">
                  <a:spcBef>
                    <a:spcPts val="750"/>
                  </a:spcBef>
                  <a:spcAft>
                    <a:spcPts val="1500"/>
                  </a:spcAft>
                </a:pPr>
                <a:r>
                  <a:rPr lang="en-US" sz="1500"/>
                  <a:t>A value close to -1 indicates a strong negative correlation (as one variable increases, the other tends to decrease). </a:t>
                </a:r>
              </a:p>
              <a:p>
                <a:pPr lvl="1">
                  <a:spcBef>
                    <a:spcPts val="750"/>
                  </a:spcBef>
                  <a:spcAft>
                    <a:spcPts val="1500"/>
                  </a:spcAft>
                </a:pPr>
                <a:r>
                  <a:rPr lang="en-US" sz="1500"/>
                  <a:t>A value close to 0 indicates a weak or no correlation. 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AAB04-9475-10EC-AF49-C4AD736EB8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3660" y="2599509"/>
                <a:ext cx="10143668" cy="3435531"/>
              </a:xfrm>
              <a:blipFill>
                <a:blip r:embed="rId3"/>
                <a:stretch>
                  <a:fillRect l="-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6069069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50242A-4BE0-B07B-ACF1-6CB76A06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 dirty="0"/>
              <a:t>A Simple Shortcut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23FB9-2C64-F8CC-7F99-B53889786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US" sz="2000" b="1" dirty="0"/>
              <a:t>Using AutoSum option in Excel: </a:t>
            </a:r>
            <a:r>
              <a:rPr lang="en-US" sz="2000" dirty="0"/>
              <a:t>Select the cell where you want the sum to appear, click the AutoSum button (</a:t>
            </a:r>
            <a:r>
              <a:rPr lang="el-GR" sz="2000" dirty="0"/>
              <a:t>Σ) </a:t>
            </a:r>
            <a:r>
              <a:rPr lang="en-US" sz="2000" dirty="0"/>
              <a:t>on the Home tab, and Excel will automatically suggest a sum formula based on adjacent cells. Press Enter to apply the formula and display the calculated sum. 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63AD671-28F3-924E-1966-EC04CE558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249" y="2484255"/>
            <a:ext cx="3940843" cy="37142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14458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7FA2E5-7295-86ED-45AD-21417504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 dirty="0"/>
              <a:t>Next Lecture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FA2E3-B9C0-07C6-AA12-261EF809A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en-US" sz="2400"/>
              <a:t>In the next lecture, we focus on how to make common chart types and what their use cases are. </a:t>
            </a:r>
          </a:p>
        </p:txBody>
      </p:sp>
    </p:spTree>
    <p:extLst>
      <p:ext uri="{BB962C8B-B14F-4D97-AF65-F5344CB8AC3E}">
        <p14:creationId xmlns:p14="http://schemas.microsoft.com/office/powerpoint/2010/main" val="40195632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D99D4-5E25-B993-775B-CECE76524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US" sz="2000"/>
              <a:t>Open the excel file </a:t>
            </a:r>
            <a:r>
              <a:rPr lang="en-US" sz="2000" b="1"/>
              <a:t>Sales_Data.xlsx </a:t>
            </a:r>
            <a:r>
              <a:rPr lang="en-US" sz="2000"/>
              <a:t>in </a:t>
            </a:r>
            <a:r>
              <a:rPr lang="en-US" sz="2000" b="1"/>
              <a:t>Excel &gt; Data </a:t>
            </a:r>
            <a:r>
              <a:rPr lang="en-US" sz="2000"/>
              <a:t>Folder for the rest of this lecture.</a:t>
            </a:r>
          </a:p>
          <a:p>
            <a:pPr marL="0" indent="0">
              <a:buNone/>
            </a:pPr>
            <a:endParaRPr lang="en-US" sz="200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C1C51F6-E646-13FA-C2CA-534CFE2AE4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872" b="3"/>
          <a:stretch/>
        </p:blipFill>
        <p:spPr>
          <a:xfrm>
            <a:off x="5911532" y="2484255"/>
            <a:ext cx="5150277" cy="371424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3408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B0CBE4-4AB8-0C6A-00CF-F00AE190A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3800" b="1" dirty="0"/>
              <a:t>Freezing Panes, Rows, and Columns</a:t>
            </a:r>
            <a:br>
              <a:rPr lang="en-US" sz="3800" b="1" dirty="0"/>
            </a:br>
            <a:endParaRPr lang="en-US" sz="3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4BD32-C1FB-7E7C-B208-9E08A452B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500" b="1"/>
              <a:t>Purpose:</a:t>
            </a:r>
            <a:r>
              <a:rPr lang="en-US" sz="1500"/>
              <a:t> Keep headers visible when scrolling.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1"/>
              <a:t>Steps to Freeze Top Row:</a:t>
            </a:r>
            <a:endParaRPr lang="en-US" sz="15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/>
              <a:t>Open the excel file </a:t>
            </a:r>
            <a:r>
              <a:rPr lang="en-US" sz="1500" b="1"/>
              <a:t>Office+Supplices.xls </a:t>
            </a:r>
            <a:r>
              <a:rPr lang="en-US" sz="1500"/>
              <a:t>in </a:t>
            </a:r>
            <a:r>
              <a:rPr lang="en-US" sz="1500" b="1"/>
              <a:t>Excel &gt; Data </a:t>
            </a:r>
            <a:r>
              <a:rPr lang="en-US" sz="1500"/>
              <a:t>Folder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/>
              <a:t>Click on </a:t>
            </a:r>
            <a:r>
              <a:rPr lang="en-US" sz="1500" b="1"/>
              <a:t>View</a:t>
            </a:r>
            <a:r>
              <a:rPr lang="en-US" sz="1500"/>
              <a:t> tab.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/>
              <a:t>Select </a:t>
            </a:r>
            <a:r>
              <a:rPr lang="en-US" sz="1500" b="1"/>
              <a:t>Freeze Panes &gt; Freeze Top Row</a:t>
            </a:r>
            <a:r>
              <a:rPr lang="en-US" sz="150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1"/>
              <a:t>Steps to Freeze First Column:</a:t>
            </a:r>
            <a:endParaRPr lang="en-US" sz="15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/>
              <a:t>Click on </a:t>
            </a:r>
            <a:r>
              <a:rPr lang="en-US" sz="1500" b="1"/>
              <a:t>View</a:t>
            </a:r>
            <a:r>
              <a:rPr lang="en-US" sz="1500"/>
              <a:t> tab.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/>
              <a:t>Select </a:t>
            </a:r>
            <a:r>
              <a:rPr lang="en-US" sz="1500" b="1"/>
              <a:t>Freeze Panes &gt; Freeze First Column</a:t>
            </a:r>
            <a:r>
              <a:rPr lang="en-US" sz="150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1"/>
              <a:t>To Freeze Both:</a:t>
            </a:r>
            <a:endParaRPr lang="en-US" sz="15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/>
              <a:t>Select the cell </a:t>
            </a:r>
            <a:r>
              <a:rPr lang="en-US" sz="1500" b="1"/>
              <a:t>below</a:t>
            </a:r>
            <a:r>
              <a:rPr lang="en-US" sz="1500"/>
              <a:t> the row and </a:t>
            </a:r>
            <a:r>
              <a:rPr lang="en-US" sz="1500" b="1"/>
              <a:t>to the right</a:t>
            </a:r>
            <a:r>
              <a:rPr lang="en-US" sz="1500"/>
              <a:t> of the column you want to freeze.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/>
              <a:t>Click </a:t>
            </a:r>
            <a:r>
              <a:rPr lang="en-US" sz="1500" b="1"/>
              <a:t>Freeze Panes</a:t>
            </a:r>
            <a:r>
              <a:rPr lang="en-US" sz="1500"/>
              <a:t>.</a:t>
            </a:r>
          </a:p>
          <a:p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137224406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179FC6-0EEC-9E5D-60D6-569E765CA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3800" b="1" dirty="0"/>
              <a:t>Handling Data: Rows and Columns</a:t>
            </a:r>
            <a:br>
              <a:rPr lang="en-US" sz="3800" b="1" dirty="0"/>
            </a:br>
            <a:endParaRPr lang="en-US" sz="3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B8D3F-1B71-A9EC-DB7A-391CEB97B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/>
              <a:t>Selecting Data:</a:t>
            </a:r>
            <a:endParaRPr lang="en-US" sz="2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Click and drag to select a range.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Shift + Arrow keys for precise selection.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/>
              <a:t>Copying &amp; Moving Data:</a:t>
            </a:r>
            <a:endParaRPr lang="en-US" sz="2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Copy: Ctrl + 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Cut: Ctrl + 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Paste: Ctrl + 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Right-click for additional options.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5809578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4E3891-3983-67D5-9176-D32796BB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3800" b="1" dirty="0"/>
              <a:t>Using Find and Replace</a:t>
            </a:r>
            <a:br>
              <a:rPr lang="en-US" sz="3800" b="1" dirty="0"/>
            </a:br>
            <a:endParaRPr lang="en-US" sz="3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78992-96D8-5DC0-200F-8834430AC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/>
              <a:t>Purpose:</a:t>
            </a:r>
            <a:r>
              <a:rPr lang="en-US" sz="2400"/>
              <a:t> Quickly locate and modify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/>
              <a:t>Steps:</a:t>
            </a:r>
            <a:endParaRPr lang="en-US" sz="2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Press </a:t>
            </a:r>
            <a:r>
              <a:rPr lang="en-US" b="1" dirty="0"/>
              <a:t>Ctrl + F</a:t>
            </a:r>
            <a:r>
              <a:rPr lang="en-US" dirty="0"/>
              <a:t> to open Find.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Press </a:t>
            </a:r>
            <a:r>
              <a:rPr lang="en-US" b="1" dirty="0"/>
              <a:t>Ctrl + H</a:t>
            </a:r>
            <a:r>
              <a:rPr lang="en-US" dirty="0"/>
              <a:t> to open Replace.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Enter the search term and click </a:t>
            </a:r>
            <a:r>
              <a:rPr lang="en-US" b="1" dirty="0"/>
              <a:t>Find Next</a:t>
            </a:r>
            <a:r>
              <a:rPr lang="en-US" dirty="0"/>
              <a:t> or </a:t>
            </a:r>
            <a:r>
              <a:rPr lang="en-US" b="1" dirty="0"/>
              <a:t>Replace All</a:t>
            </a:r>
            <a:r>
              <a:rPr lang="en-US" dirty="0"/>
              <a:t>.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90377276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C8FA3B-7990-A94B-7077-E4E669D3F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3800" b="1" dirty="0"/>
              <a:t>Sorting Data: Simple and Custom Options</a:t>
            </a:r>
            <a:br>
              <a:rPr lang="en-US" sz="3800" b="1" dirty="0"/>
            </a:br>
            <a:endParaRPr lang="en-US" sz="3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B21E9-A21C-BFC6-D1BD-F099E54D1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/>
              <a:t>Simple Sort:</a:t>
            </a:r>
            <a:endParaRPr lang="en-US" sz="2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Click on a column header.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Go to </a:t>
            </a:r>
            <a:r>
              <a:rPr lang="en-US" b="1" dirty="0"/>
              <a:t>Data &gt; Sort A to Z</a:t>
            </a:r>
            <a:r>
              <a:rPr lang="en-US" dirty="0"/>
              <a:t> or </a:t>
            </a:r>
            <a:r>
              <a:rPr lang="en-US" b="1" dirty="0"/>
              <a:t>Sort Z to A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/>
              <a:t>Custom Sort:</a:t>
            </a:r>
            <a:endParaRPr lang="en-US" sz="2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Click </a:t>
            </a:r>
            <a:r>
              <a:rPr lang="en-US" b="1" dirty="0"/>
              <a:t>Sort</a:t>
            </a:r>
            <a:r>
              <a:rPr lang="en-US" dirty="0"/>
              <a:t> in the Data tab.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 multiple sort levels (e.g., sort by Region first, then by Sales).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57881817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C4B271-62CF-EFCE-ACD5-0C47A6EDA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1" y="904631"/>
            <a:ext cx="10066122" cy="1298448"/>
          </a:xfrm>
        </p:spPr>
        <p:txBody>
          <a:bodyPr anchor="b">
            <a:noAutofit/>
          </a:bodyPr>
          <a:lstStyle/>
          <a:p>
            <a:br>
              <a:rPr lang="en-US" sz="3800" b="1" dirty="0"/>
            </a:br>
            <a:br>
              <a:rPr lang="en-US" sz="3800" b="1" dirty="0"/>
            </a:br>
            <a:br>
              <a:rPr lang="en-US" sz="3800" b="1" dirty="0"/>
            </a:br>
            <a:r>
              <a:rPr lang="en-US" sz="3800" b="1" dirty="0"/>
              <a:t>Table Setup and Filtering Data on the Table</a:t>
            </a:r>
            <a:br>
              <a:rPr lang="en-US" sz="3800" b="1" dirty="0"/>
            </a:br>
            <a:br>
              <a:rPr lang="en-US" sz="3800" b="1" dirty="0"/>
            </a:br>
            <a:endParaRPr lang="en-US" sz="3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89BF9-4391-FA75-785C-87552EC41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Creating a Table:</a:t>
            </a:r>
            <a:endParaRPr lang="en-US" sz="20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Select the data range.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Click </a:t>
            </a:r>
            <a:r>
              <a:rPr lang="en-US" sz="2000" b="1"/>
              <a:t>Insert &gt; Table</a:t>
            </a:r>
            <a:r>
              <a:rPr lang="en-US" sz="200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Ensure "My table has headers" is checked.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Applying Filters:</a:t>
            </a:r>
            <a:endParaRPr lang="en-US" sz="20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Click the dropdown in a column header.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Select filter criteria (e.g., only show sales &gt; 1000).</a:t>
            </a:r>
          </a:p>
          <a:p>
            <a:pPr marL="0" indent="0">
              <a:buNone/>
            </a:pPr>
            <a:endParaRPr lang="en-US" sz="200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87776A-6C73-C540-1DC8-DE30809C16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696"/>
          <a:stretch/>
        </p:blipFill>
        <p:spPr>
          <a:xfrm>
            <a:off x="5911532" y="2520033"/>
            <a:ext cx="5150277" cy="364268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12744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1907F-7C99-5C6F-1570-9AC76ABD8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3800" b="1" dirty="0"/>
              <a:t>Filtering Data Without Table Setup</a:t>
            </a:r>
            <a:br>
              <a:rPr lang="en-US" sz="3800" b="1" dirty="0"/>
            </a:br>
            <a:endParaRPr lang="en-US" sz="3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BDE26-3B41-0793-83DD-92E1A5DAB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You can also apply filtering on the whole dataset without setting up a table.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/>
              <a:t>Steps to Apply Filtering:</a:t>
            </a:r>
            <a:endParaRPr lang="en-US" sz="2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Click on </a:t>
            </a:r>
            <a:r>
              <a:rPr lang="en-US" b="1" dirty="0"/>
              <a:t>Data &gt; Filter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dropdown arrows to filter based on your criteria.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/>
              <a:t>Benefits:</a:t>
            </a:r>
            <a:endParaRPr lang="en-US" sz="2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Allows quick sorting and filtering without modifying data structure.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Easy to remove by clicking </a:t>
            </a:r>
            <a:r>
              <a:rPr lang="en-US" b="1" dirty="0"/>
              <a:t>Clear Filter</a:t>
            </a:r>
            <a:r>
              <a:rPr lang="en-US" dirty="0"/>
              <a:t> under the Filter menu.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62087104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1635</Words>
  <Application>Microsoft Macintosh PowerPoint</Application>
  <PresentationFormat>Widescreen</PresentationFormat>
  <Paragraphs>194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Aptos</vt:lpstr>
      <vt:lpstr>Aptos Display</vt:lpstr>
      <vt:lpstr>Arial</vt:lpstr>
      <vt:lpstr>Cambria Math</vt:lpstr>
      <vt:lpstr>Google Sans</vt:lpstr>
      <vt:lpstr>Office Theme</vt:lpstr>
      <vt:lpstr>Data Management, Table Formatting, and Basic Excel Functions </vt:lpstr>
      <vt:lpstr>Entering Data into Worksheets </vt:lpstr>
      <vt:lpstr>PowerPoint Presentation</vt:lpstr>
      <vt:lpstr>Freezing Panes, Rows, and Columns </vt:lpstr>
      <vt:lpstr>Handling Data: Rows and Columns </vt:lpstr>
      <vt:lpstr>Using Find and Replace </vt:lpstr>
      <vt:lpstr>Sorting Data: Simple and Custom Options </vt:lpstr>
      <vt:lpstr>   Table Setup and Filtering Data on the Table  </vt:lpstr>
      <vt:lpstr>Filtering Data Without Table Setup </vt:lpstr>
      <vt:lpstr>Filtering Data Without Table Setup </vt:lpstr>
      <vt:lpstr>Hiding and Organizing Columns and Rows </vt:lpstr>
      <vt:lpstr>Adjusting and Formatting Text and Cells </vt:lpstr>
      <vt:lpstr>Introduction to Number Formatting </vt:lpstr>
      <vt:lpstr>Using the Format Painter Tool </vt:lpstr>
      <vt:lpstr>Conditional Formatting - Basics </vt:lpstr>
      <vt:lpstr>Applying Multiple Conditional Formats </vt:lpstr>
      <vt:lpstr>Custom Formatting Rules </vt:lpstr>
      <vt:lpstr>Using Conditional Formatting for Data Analysis </vt:lpstr>
      <vt:lpstr>Working with Percentages and Absolute References</vt:lpstr>
      <vt:lpstr>Working with Percentages and Absolute References</vt:lpstr>
      <vt:lpstr>Basic Functions in Excel</vt:lpstr>
      <vt:lpstr>Calculating the Mean (Average)</vt:lpstr>
      <vt:lpstr>Finding the Maximum and Minimum Values</vt:lpstr>
      <vt:lpstr>Standard Deviation</vt:lpstr>
      <vt:lpstr>Pearson Correlation Coefficient</vt:lpstr>
      <vt:lpstr>A Simple Shortcut</vt:lpstr>
      <vt:lpstr>Next Lecture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Saeed Rezaee</dc:creator>
  <cp:lastModifiedBy>Saeed Rezaee</cp:lastModifiedBy>
  <cp:revision>1</cp:revision>
  <dcterms:created xsi:type="dcterms:W3CDTF">2025-03-24T06:59:20Z</dcterms:created>
  <dcterms:modified xsi:type="dcterms:W3CDTF">2025-03-24T07:22:15Z</dcterms:modified>
</cp:coreProperties>
</file>